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5.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6.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media/audio1.bin" ContentType="audio/unknown"/>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5" r:id="rId1"/>
    <p:sldMasterId id="2147483656" r:id="rId2"/>
    <p:sldMasterId id="2147483657" r:id="rId3"/>
    <p:sldMasterId id="2147483658" r:id="rId4"/>
    <p:sldMasterId id="2147483705" r:id="rId5"/>
    <p:sldMasterId id="2147483841" r:id="rId6"/>
    <p:sldMasterId id="2147483847" r:id="rId7"/>
  </p:sldMasterIdLst>
  <p:notesMasterIdLst>
    <p:notesMasterId r:id="rId101"/>
  </p:notesMasterIdLst>
  <p:handoutMasterIdLst>
    <p:handoutMasterId r:id="rId102"/>
  </p:handoutMasterIdLst>
  <p:sldIdLst>
    <p:sldId id="376" r:id="rId8"/>
    <p:sldId id="1200" r:id="rId9"/>
    <p:sldId id="652" r:id="rId10"/>
    <p:sldId id="1263" r:id="rId11"/>
    <p:sldId id="1266" r:id="rId12"/>
    <p:sldId id="1264" r:id="rId13"/>
    <p:sldId id="1265" r:id="rId14"/>
    <p:sldId id="990" r:id="rId15"/>
    <p:sldId id="1225" r:id="rId16"/>
    <p:sldId id="1224" r:id="rId17"/>
    <p:sldId id="1223" r:id="rId18"/>
    <p:sldId id="1222" r:id="rId19"/>
    <p:sldId id="1221" r:id="rId20"/>
    <p:sldId id="1220" r:id="rId21"/>
    <p:sldId id="1024" r:id="rId22"/>
    <p:sldId id="1207" r:id="rId23"/>
    <p:sldId id="1208" r:id="rId24"/>
    <p:sldId id="1210" r:id="rId25"/>
    <p:sldId id="1213" r:id="rId26"/>
    <p:sldId id="1214" r:id="rId27"/>
    <p:sldId id="1215" r:id="rId28"/>
    <p:sldId id="1216" r:id="rId29"/>
    <p:sldId id="1249" r:id="rId30"/>
    <p:sldId id="1254" r:id="rId31"/>
    <p:sldId id="1234" r:id="rId32"/>
    <p:sldId id="1236" r:id="rId33"/>
    <p:sldId id="1237" r:id="rId34"/>
    <p:sldId id="1238" r:id="rId35"/>
    <p:sldId id="1239" r:id="rId36"/>
    <p:sldId id="1240" r:id="rId37"/>
    <p:sldId id="1241" r:id="rId38"/>
    <p:sldId id="1257" r:id="rId39"/>
    <p:sldId id="1242" r:id="rId40"/>
    <p:sldId id="1243" r:id="rId41"/>
    <p:sldId id="1244" r:id="rId42"/>
    <p:sldId id="1245" r:id="rId43"/>
    <p:sldId id="1255" r:id="rId44"/>
    <p:sldId id="1246" r:id="rId45"/>
    <p:sldId id="1267" r:id="rId46"/>
    <p:sldId id="1268" r:id="rId47"/>
    <p:sldId id="1038" r:id="rId48"/>
    <p:sldId id="1269" r:id="rId49"/>
    <p:sldId id="1041" r:id="rId50"/>
    <p:sldId id="1043" r:id="rId51"/>
    <p:sldId id="1044" r:id="rId52"/>
    <p:sldId id="1046" r:id="rId53"/>
    <p:sldId id="1093" r:id="rId54"/>
    <p:sldId id="1248" r:id="rId55"/>
    <p:sldId id="1247" r:id="rId56"/>
    <p:sldId id="1094" r:id="rId57"/>
    <p:sldId id="1097" r:id="rId58"/>
    <p:sldId id="1098" r:id="rId59"/>
    <p:sldId id="1193" r:id="rId60"/>
    <p:sldId id="1099" r:id="rId61"/>
    <p:sldId id="1101" r:id="rId62"/>
    <p:sldId id="1102" r:id="rId63"/>
    <p:sldId id="1103" r:id="rId64"/>
    <p:sldId id="1115" r:id="rId65"/>
    <p:sldId id="1116" r:id="rId66"/>
    <p:sldId id="1158" r:id="rId67"/>
    <p:sldId id="1159" r:id="rId68"/>
    <p:sldId id="1160" r:id="rId69"/>
    <p:sldId id="1161" r:id="rId70"/>
    <p:sldId id="1162" r:id="rId71"/>
    <p:sldId id="1170" r:id="rId72"/>
    <p:sldId id="1172" r:id="rId73"/>
    <p:sldId id="1173" r:id="rId74"/>
    <p:sldId id="1174" r:id="rId75"/>
    <p:sldId id="1260" r:id="rId76"/>
    <p:sldId id="1273" r:id="rId77"/>
    <p:sldId id="1261" r:id="rId78"/>
    <p:sldId id="1274" r:id="rId79"/>
    <p:sldId id="1275" r:id="rId80"/>
    <p:sldId id="1276" r:id="rId81"/>
    <p:sldId id="1226" r:id="rId82"/>
    <p:sldId id="1258" r:id="rId83"/>
    <p:sldId id="1227" r:id="rId84"/>
    <p:sldId id="1250" r:id="rId85"/>
    <p:sldId id="1228" r:id="rId86"/>
    <p:sldId id="1229" r:id="rId87"/>
    <p:sldId id="1230" r:id="rId88"/>
    <p:sldId id="1231" r:id="rId89"/>
    <p:sldId id="1232" r:id="rId90"/>
    <p:sldId id="1233" r:id="rId91"/>
    <p:sldId id="1107" r:id="rId92"/>
    <p:sldId id="1270" r:id="rId93"/>
    <p:sldId id="1271" r:id="rId94"/>
    <p:sldId id="1109" r:id="rId95"/>
    <p:sldId id="1108" r:id="rId96"/>
    <p:sldId id="1113" r:id="rId97"/>
    <p:sldId id="1272" r:id="rId98"/>
    <p:sldId id="1112" r:id="rId99"/>
    <p:sldId id="934" r:id="rId100"/>
  </p:sldIdLst>
  <p:sldSz cx="9144000" cy="6858000" type="screen4x3"/>
  <p:notesSz cx="7315200" cy="9601200"/>
  <p:custDataLst>
    <p:tags r:id="rId104"/>
  </p:custDataLst>
  <p:defaultTextStyle>
    <a:defPPr>
      <a:defRPr lang="en-US"/>
    </a:defPPr>
    <a:lvl1pPr algn="l" rtl="0" fontAlgn="base">
      <a:spcBef>
        <a:spcPct val="0"/>
      </a:spcBef>
      <a:spcAft>
        <a:spcPct val="0"/>
      </a:spcAft>
      <a:defRPr sz="2400" kern="1200">
        <a:solidFill>
          <a:schemeClr val="tx1"/>
        </a:solidFill>
        <a:latin typeface="Arial"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457200" rtl="0" eaLnBrk="1" latinLnBrk="0" hangingPunct="1">
      <a:defRPr sz="2400" kern="1200">
        <a:solidFill>
          <a:schemeClr val="tx1"/>
        </a:solidFill>
        <a:latin typeface="Arial" charset="0"/>
        <a:ea typeface="+mn-ea"/>
        <a:cs typeface="+mn-cs"/>
      </a:defRPr>
    </a:lvl6pPr>
    <a:lvl7pPr marL="2743200" algn="l" defTabSz="457200" rtl="0" eaLnBrk="1" latinLnBrk="0" hangingPunct="1">
      <a:defRPr sz="2400" kern="1200">
        <a:solidFill>
          <a:schemeClr val="tx1"/>
        </a:solidFill>
        <a:latin typeface="Arial" charset="0"/>
        <a:ea typeface="+mn-ea"/>
        <a:cs typeface="+mn-cs"/>
      </a:defRPr>
    </a:lvl7pPr>
    <a:lvl8pPr marL="3200400" algn="l" defTabSz="457200" rtl="0" eaLnBrk="1" latinLnBrk="0" hangingPunct="1">
      <a:defRPr sz="2400" kern="1200">
        <a:solidFill>
          <a:schemeClr val="tx1"/>
        </a:solidFill>
        <a:latin typeface="Arial" charset="0"/>
        <a:ea typeface="+mn-ea"/>
        <a:cs typeface="+mn-cs"/>
      </a:defRPr>
    </a:lvl8pPr>
    <a:lvl9pPr marL="3657600" algn="l" defTabSz="457200" rtl="0" eaLnBrk="1" latinLnBrk="0" hangingPunct="1">
      <a:defRPr sz="2400"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8DF"/>
    <a:srgbClr val="D2E7E9"/>
    <a:srgbClr val="AFBD21"/>
    <a:srgbClr val="99CCFF"/>
    <a:srgbClr val="3B3B3B"/>
    <a:srgbClr val="B2C846"/>
    <a:srgbClr val="76B2BA"/>
    <a:srgbClr val="B2C84F"/>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0" autoAdjust="0"/>
    <p:restoredTop sz="94694" autoAdjust="0"/>
  </p:normalViewPr>
  <p:slideViewPr>
    <p:cSldViewPr>
      <p:cViewPr>
        <p:scale>
          <a:sx n="143" d="100"/>
          <a:sy n="143" d="100"/>
        </p:scale>
        <p:origin x="-1336" y="-120"/>
      </p:cViewPr>
      <p:guideLst>
        <p:guide orient="horz" pos="360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notesMaster" Target="notesMasters/notesMaster1.xml"/><Relationship Id="rId102" Type="http://schemas.openxmlformats.org/officeDocument/2006/relationships/handoutMaster" Target="handoutMasters/handoutMaster1.xml"/><Relationship Id="rId103" Type="http://schemas.openxmlformats.org/officeDocument/2006/relationships/printerSettings" Target="printerSettings/printerSettings1.bin"/><Relationship Id="rId104" Type="http://schemas.openxmlformats.org/officeDocument/2006/relationships/tags" Target="tags/tag1.xml"/><Relationship Id="rId105" Type="http://schemas.openxmlformats.org/officeDocument/2006/relationships/presProps" Target="presProps.xml"/><Relationship Id="rId106" Type="http://schemas.openxmlformats.org/officeDocument/2006/relationships/viewProps" Target="viewProps.xml"/><Relationship Id="rId107"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 Target="slides/slide1.xml"/><Relationship Id="rId9" Type="http://schemas.openxmlformats.org/officeDocument/2006/relationships/slide" Target="slides/slide2.xml"/><Relationship Id="rId108" Type="http://schemas.openxmlformats.org/officeDocument/2006/relationships/tableStyles" Target="tableStyles.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100" Type="http://schemas.openxmlformats.org/officeDocument/2006/relationships/slide" Target="slides/slide93.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3298" name="Rectangle 2"/>
          <p:cNvSpPr>
            <a:spLocks noGrp="1" noChangeArrowheads="1"/>
          </p:cNvSpPr>
          <p:nvPr>
            <p:ph type="hdr" sz="quarter"/>
          </p:nvPr>
        </p:nvSpPr>
        <p:spPr bwMode="auto">
          <a:xfrm>
            <a:off x="0"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algn="l" defTabSz="957263" eaLnBrk="1" hangingPunct="1">
              <a:defRPr sz="1300"/>
            </a:lvl1pPr>
          </a:lstStyle>
          <a:p>
            <a:pPr>
              <a:defRPr/>
            </a:pPr>
            <a:endParaRPr lang="en-US" dirty="0"/>
          </a:p>
        </p:txBody>
      </p:sp>
      <p:sp>
        <p:nvSpPr>
          <p:cNvPr id="183299" name="Rectangle 3"/>
          <p:cNvSpPr>
            <a:spLocks noGrp="1" noChangeArrowheads="1"/>
          </p:cNvSpPr>
          <p:nvPr>
            <p:ph type="dt" sz="quarter" idx="1"/>
          </p:nvPr>
        </p:nvSpPr>
        <p:spPr bwMode="auto">
          <a:xfrm>
            <a:off x="4143375"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algn="r" defTabSz="957263" eaLnBrk="1" hangingPunct="1">
              <a:defRPr sz="1300"/>
            </a:lvl1pPr>
          </a:lstStyle>
          <a:p>
            <a:pPr>
              <a:defRPr/>
            </a:pPr>
            <a:endParaRPr lang="en-US" dirty="0"/>
          </a:p>
        </p:txBody>
      </p:sp>
      <p:sp>
        <p:nvSpPr>
          <p:cNvPr id="183300" name="Rectangle 4"/>
          <p:cNvSpPr>
            <a:spLocks noGrp="1" noChangeArrowheads="1"/>
          </p:cNvSpPr>
          <p:nvPr>
            <p:ph type="ftr" sz="quarter" idx="2"/>
          </p:nvPr>
        </p:nvSpPr>
        <p:spPr bwMode="auto">
          <a:xfrm>
            <a:off x="0"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algn="l" defTabSz="957263" eaLnBrk="1" hangingPunct="1">
              <a:defRPr sz="1300"/>
            </a:lvl1pPr>
          </a:lstStyle>
          <a:p>
            <a:pPr>
              <a:defRPr/>
            </a:pPr>
            <a:endParaRPr lang="en-US" dirty="0"/>
          </a:p>
        </p:txBody>
      </p:sp>
      <p:sp>
        <p:nvSpPr>
          <p:cNvPr id="183301" name="Rectangle 5"/>
          <p:cNvSpPr>
            <a:spLocks noGrp="1" noChangeArrowheads="1"/>
          </p:cNvSpPr>
          <p:nvPr>
            <p:ph type="sldNum" sz="quarter" idx="3"/>
          </p:nvPr>
        </p:nvSpPr>
        <p:spPr bwMode="auto">
          <a:xfrm>
            <a:off x="4143375"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algn="r" defTabSz="957263">
              <a:defRPr sz="1300"/>
            </a:lvl1pPr>
          </a:lstStyle>
          <a:p>
            <a:pPr>
              <a:defRPr/>
            </a:pPr>
            <a:fld id="{57CDE82F-DDAE-EB47-A3C4-F375ED11AB6A}" type="slidenum">
              <a:rPr lang="en-US"/>
              <a:pPr>
                <a:defRPr/>
              </a:pPr>
              <a:t>‹#›</a:t>
            </a:fld>
            <a:endParaRPr lang="en-US" dirty="0"/>
          </a:p>
        </p:txBody>
      </p:sp>
    </p:spTree>
    <p:extLst>
      <p:ext uri="{BB962C8B-B14F-4D97-AF65-F5344CB8AC3E}">
        <p14:creationId xmlns:p14="http://schemas.microsoft.com/office/powerpoint/2010/main" val="3330094617"/>
      </p:ext>
    </p:extLst>
  </p:cSld>
  <p:clrMap bg1="lt1" tx1="dk1" bg2="lt2" tx2="dk2" accent1="accent1" accent2="accent2" accent3="accent3" accent4="accent4" accent5="accent5" accent6="accent6" hlink="hlink" folHlink="folHlink"/>
</p:handoutMaster>
</file>

<file path=ppt/media/audio1.bin>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algn="l" defTabSz="957263" eaLnBrk="1" hangingPunct="1">
              <a:defRPr sz="1300"/>
            </a:lvl1pPr>
          </a:lstStyle>
          <a:p>
            <a:pPr>
              <a:defRPr/>
            </a:pPr>
            <a:endParaRPr lang="en-US" dirty="0"/>
          </a:p>
        </p:txBody>
      </p:sp>
      <p:sp>
        <p:nvSpPr>
          <p:cNvPr id="3075" name="Rectangle 3"/>
          <p:cNvSpPr>
            <a:spLocks noGrp="1" noChangeArrowheads="1"/>
          </p:cNvSpPr>
          <p:nvPr>
            <p:ph type="dt" idx="1"/>
          </p:nvPr>
        </p:nvSpPr>
        <p:spPr bwMode="auto">
          <a:xfrm>
            <a:off x="4143375"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algn="r" defTabSz="957263" eaLnBrk="1" hangingPunct="1">
              <a:defRPr sz="1300"/>
            </a:lvl1pPr>
          </a:lstStyle>
          <a:p>
            <a:pPr>
              <a:defRPr/>
            </a:pPr>
            <a:endParaRPr lang="en-US" dirty="0"/>
          </a:p>
        </p:txBody>
      </p:sp>
      <p:sp>
        <p:nvSpPr>
          <p:cNvPr id="63492" name="Rectangle 4"/>
          <p:cNvSpPr>
            <a:spLocks noGrp="1" noRot="1" noChangeAspect="1" noChangeArrowheads="1" noTextEdit="1"/>
          </p:cNvSpPr>
          <p:nvPr>
            <p:ph type="sldImg" idx="2"/>
          </p:nvPr>
        </p:nvSpPr>
        <p:spPr bwMode="auto">
          <a:xfrm>
            <a:off x="1257300" y="719138"/>
            <a:ext cx="4800600" cy="360045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731838" y="4560888"/>
            <a:ext cx="5851525" cy="4321175"/>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algn="l" defTabSz="957263" eaLnBrk="1" hangingPunct="1">
              <a:defRPr sz="1300"/>
            </a:lvl1pPr>
          </a:lstStyle>
          <a:p>
            <a:pPr>
              <a:defRPr/>
            </a:pPr>
            <a:endParaRPr lang="en-US" dirty="0"/>
          </a:p>
        </p:txBody>
      </p:sp>
      <p:sp>
        <p:nvSpPr>
          <p:cNvPr id="3079" name="Rectangle 7"/>
          <p:cNvSpPr>
            <a:spLocks noGrp="1" noChangeArrowheads="1"/>
          </p:cNvSpPr>
          <p:nvPr>
            <p:ph type="sldNum" sz="quarter" idx="5"/>
          </p:nvPr>
        </p:nvSpPr>
        <p:spPr bwMode="auto">
          <a:xfrm>
            <a:off x="4143375"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algn="r" defTabSz="957263">
              <a:defRPr sz="1300"/>
            </a:lvl1pPr>
          </a:lstStyle>
          <a:p>
            <a:pPr>
              <a:defRPr/>
            </a:pPr>
            <a:fld id="{7B51BE5B-D976-B14B-961F-76AF90A18EFD}" type="slidenum">
              <a:rPr lang="en-US"/>
              <a:pPr>
                <a:defRPr/>
              </a:pPr>
              <a:t>‹#›</a:t>
            </a:fld>
            <a:endParaRPr lang="en-US" dirty="0"/>
          </a:p>
        </p:txBody>
      </p:sp>
    </p:spTree>
    <p:extLst>
      <p:ext uri="{BB962C8B-B14F-4D97-AF65-F5344CB8AC3E}">
        <p14:creationId xmlns:p14="http://schemas.microsoft.com/office/powerpoint/2010/main" val="320937293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2168A085-E6C9-5543-A067-36679ACFC6A4}" type="slidenum">
              <a:rPr lang="en-US"/>
              <a:pPr/>
              <a:t>1</a:t>
            </a:fld>
            <a:endParaRPr lang="en-US" dirty="0"/>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10</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11</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12</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13</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14</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7"/>
          <p:cNvSpPr>
            <a:spLocks noGrp="1" noChangeArrowheads="1"/>
          </p:cNvSpPr>
          <p:nvPr>
            <p:ph type="sldNum" sz="quarter" idx="5"/>
          </p:nvPr>
        </p:nvSpPr>
        <p:spPr>
          <a:noFill/>
        </p:spPr>
        <p:txBody>
          <a:bodyPr/>
          <a:lstStyle/>
          <a:p>
            <a:fld id="{919ADFDC-584C-1844-8EAF-2E4B3E5CA049}" type="slidenum">
              <a:rPr lang="en-US"/>
              <a:pPr/>
              <a:t>16</a:t>
            </a:fld>
            <a:endParaRPr lang="en-US" dirty="0"/>
          </a:p>
        </p:txBody>
      </p:sp>
      <p:sp>
        <p:nvSpPr>
          <p:cNvPr id="161795" name="Rectangle 2"/>
          <p:cNvSpPr>
            <a:spLocks noGrp="1" noRot="1" noChangeAspect="1" noChangeArrowheads="1" noTextEdit="1"/>
          </p:cNvSpPr>
          <p:nvPr>
            <p:ph type="sldImg"/>
          </p:nvPr>
        </p:nvSpPr>
        <p:spPr>
          <a:ln/>
        </p:spPr>
      </p:sp>
      <p:sp>
        <p:nvSpPr>
          <p:cNvPr id="16179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Rectangle 7"/>
          <p:cNvSpPr>
            <a:spLocks noGrp="1" noChangeArrowheads="1"/>
          </p:cNvSpPr>
          <p:nvPr>
            <p:ph type="sldNum" sz="quarter" idx="5"/>
          </p:nvPr>
        </p:nvSpPr>
        <p:spPr>
          <a:noFill/>
        </p:spPr>
        <p:txBody>
          <a:bodyPr/>
          <a:lstStyle/>
          <a:p>
            <a:fld id="{E812D09C-D0EB-9B4B-BAFE-EB96B8606F60}" type="slidenum">
              <a:rPr lang="en-US"/>
              <a:pPr/>
              <a:t>17</a:t>
            </a:fld>
            <a:endParaRPr lang="en-US" dirty="0"/>
          </a:p>
        </p:txBody>
      </p:sp>
      <p:sp>
        <p:nvSpPr>
          <p:cNvPr id="16793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52BABFF9-83E5-2C4C-8387-5A8222E425C9}" type="slidenum">
              <a:rPr lang="en-US" sz="1300"/>
              <a:pPr algn="r" defTabSz="957263"/>
              <a:t>17</a:t>
            </a:fld>
            <a:endParaRPr lang="en-US" sz="1300" dirty="0"/>
          </a:p>
        </p:txBody>
      </p:sp>
      <p:sp>
        <p:nvSpPr>
          <p:cNvPr id="167940" name="Rectangle 2"/>
          <p:cNvSpPr>
            <a:spLocks noGrp="1" noRot="1" noChangeAspect="1" noChangeArrowheads="1" noTextEdit="1"/>
          </p:cNvSpPr>
          <p:nvPr>
            <p:ph type="sldImg"/>
          </p:nvPr>
        </p:nvSpPr>
        <p:spPr>
          <a:ln/>
        </p:spPr>
      </p:sp>
      <p:sp>
        <p:nvSpPr>
          <p:cNvPr id="167941" name="Rectangle 3"/>
          <p:cNvSpPr>
            <a:spLocks noGrp="1" noChangeArrowheads="1"/>
          </p:cNvSpPr>
          <p:nvPr>
            <p:ph type="body" idx="1"/>
          </p:nvPr>
        </p:nvSpPr>
        <p:spPr>
          <a:noFill/>
          <a:ln/>
        </p:spPr>
        <p:txBody>
          <a:bodyPr/>
          <a:lstStyle/>
          <a:p>
            <a:pPr eaLnBrk="1" hangingPunct="1"/>
            <a:r>
              <a:rPr lang="en-US" dirty="0"/>
              <a:t>Management or Preparation/</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a:spLocks noGrp="1" noChangeArrowheads="1"/>
          </p:cNvSpPr>
          <p:nvPr>
            <p:ph type="sldNum" sz="quarter" idx="5"/>
          </p:nvPr>
        </p:nvSpPr>
        <p:spPr>
          <a:noFill/>
        </p:spPr>
        <p:txBody>
          <a:bodyPr/>
          <a:lstStyle/>
          <a:p>
            <a:fld id="{9E480983-69E4-F04A-B807-92BB588C2FC0}" type="slidenum">
              <a:rPr lang="en-US"/>
              <a:pPr/>
              <a:t>18</a:t>
            </a:fld>
            <a:endParaRPr lang="en-US" dirty="0"/>
          </a:p>
        </p:txBody>
      </p:sp>
      <p:sp>
        <p:nvSpPr>
          <p:cNvPr id="17817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33" tIns="47866" rIns="95733" bIns="47866" anchor="b">
            <a:prstTxWarp prst="textNoShape">
              <a:avLst/>
            </a:prstTxWarp>
          </a:bodyPr>
          <a:lstStyle/>
          <a:p>
            <a:pPr algn="r" defTabSz="957263"/>
            <a:fld id="{B17189C7-C9C4-944B-820C-4CEAA87DDC3A}" type="slidenum">
              <a:rPr lang="en-US" sz="1300"/>
              <a:pPr algn="r" defTabSz="957263"/>
              <a:t>18</a:t>
            </a:fld>
            <a:endParaRPr lang="en-US" sz="1300" dirty="0"/>
          </a:p>
        </p:txBody>
      </p:sp>
      <p:sp>
        <p:nvSpPr>
          <p:cNvPr id="178180" name="Rectangle 2"/>
          <p:cNvSpPr>
            <a:spLocks noGrp="1" noRot="1" noChangeAspect="1" noChangeArrowheads="1" noTextEdit="1"/>
          </p:cNvSpPr>
          <p:nvPr>
            <p:ph type="sldImg"/>
          </p:nvPr>
        </p:nvSpPr>
        <p:spPr>
          <a:ln/>
        </p:spPr>
      </p:sp>
      <p:sp>
        <p:nvSpPr>
          <p:cNvPr id="178181" name="Rectangle 3"/>
          <p:cNvSpPr>
            <a:spLocks noGrp="1" noChangeArrowheads="1"/>
          </p:cNvSpPr>
          <p:nvPr>
            <p:ph type="body" idx="1"/>
          </p:nvPr>
        </p:nvSpPr>
        <p:spPr>
          <a:noFill/>
          <a:ln/>
        </p:spPr>
        <p:txBody>
          <a:bodyPr lIns="95733" tIns="47866" rIns="95733" bIns="47866"/>
          <a:lstStyle/>
          <a:p>
            <a:pPr eaLnBrk="1" hangingPunct="1"/>
            <a:r>
              <a:rPr lang="en-US" dirty="0"/>
              <a:t>Any video files that aren't FLV or H.264 will be transcoded into FLV or H.264.</a:t>
            </a:r>
          </a:p>
          <a:p>
            <a:pPr eaLnBrk="1" hangingPunct="1"/>
            <a:r>
              <a:rPr lang="en-US" dirty="0"/>
              <a:t>H.264 high definition video – this will give you the best video renditions</a:t>
            </a:r>
          </a:p>
          <a:p>
            <a:pPr eaLnBrk="1" hangingPunct="1"/>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Rectangle 7"/>
          <p:cNvSpPr>
            <a:spLocks noGrp="1" noChangeArrowheads="1"/>
          </p:cNvSpPr>
          <p:nvPr>
            <p:ph type="sldNum" sz="quarter" idx="5"/>
          </p:nvPr>
        </p:nvSpPr>
        <p:spPr>
          <a:noFill/>
        </p:spPr>
        <p:txBody>
          <a:bodyPr/>
          <a:lstStyle/>
          <a:p>
            <a:fld id="{BE5DB9D2-C320-7841-BD37-2752B3F24D03}" type="slidenum">
              <a:rPr lang="en-US"/>
              <a:pPr/>
              <a:t>19</a:t>
            </a:fld>
            <a:endParaRPr lang="en-US" dirty="0"/>
          </a:p>
        </p:txBody>
      </p:sp>
      <p:sp>
        <p:nvSpPr>
          <p:cNvPr id="20685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0C370006-39D3-4A41-9A4B-8BC124E92EC7}" type="slidenum">
              <a:rPr lang="en-US" sz="1300"/>
              <a:pPr algn="r" defTabSz="957263"/>
              <a:t>19</a:t>
            </a:fld>
            <a:endParaRPr lang="en-US" sz="1300" dirty="0"/>
          </a:p>
        </p:txBody>
      </p:sp>
      <p:sp>
        <p:nvSpPr>
          <p:cNvPr id="206852"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248" tIns="48125" rIns="96248" bIns="48125" anchor="b">
            <a:prstTxWarp prst="textNoShape">
              <a:avLst/>
            </a:prstTxWarp>
          </a:bodyPr>
          <a:lstStyle/>
          <a:p>
            <a:pPr algn="r" defTabSz="962025" eaLnBrk="0" hangingPunct="0"/>
            <a:fld id="{D55D14AF-2EA0-6646-8CA0-338056C79C25}" type="slidenum">
              <a:rPr lang="en-US" sz="1300">
                <a:latin typeface="Times" charset="0"/>
              </a:rPr>
              <a:pPr algn="r" defTabSz="962025" eaLnBrk="0" hangingPunct="0"/>
              <a:t>19</a:t>
            </a:fld>
            <a:endParaRPr lang="en-US" sz="1300" dirty="0">
              <a:latin typeface="Times" charset="0"/>
            </a:endParaRPr>
          </a:p>
        </p:txBody>
      </p:sp>
      <p:sp>
        <p:nvSpPr>
          <p:cNvPr id="206853" name="Rectangle 3"/>
          <p:cNvSpPr>
            <a:spLocks noGrp="1" noRot="1" noChangeAspect="1" noChangeArrowheads="1" noTextEdit="1"/>
          </p:cNvSpPr>
          <p:nvPr>
            <p:ph type="sldImg"/>
          </p:nvPr>
        </p:nvSpPr>
        <p:spPr>
          <a:xfrm>
            <a:off x="1511300" y="387350"/>
            <a:ext cx="4292600" cy="3219450"/>
          </a:xfrm>
          <a:ln/>
        </p:spPr>
      </p:sp>
      <p:sp>
        <p:nvSpPr>
          <p:cNvPr id="206854" name="Rectangle 4"/>
          <p:cNvSpPr>
            <a:spLocks noGrp="1" noChangeArrowheads="1"/>
          </p:cNvSpPr>
          <p:nvPr>
            <p:ph type="body" idx="1"/>
          </p:nvPr>
        </p:nvSpPr>
        <p:spPr>
          <a:xfrm>
            <a:off x="320675" y="3624263"/>
            <a:ext cx="6673850" cy="5640387"/>
          </a:xfrm>
          <a:noFill/>
          <a:ln/>
        </p:spPr>
        <p:txBody>
          <a:bodyPr/>
          <a:lstStyle/>
          <a:p>
            <a:pPr eaLnBrk="1" hangingPunct="1"/>
            <a:r>
              <a:rPr lang="en-US" dirty="0"/>
              <a:t>Let them know we will not be talking about the Media API in this course.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7"/>
          <p:cNvSpPr>
            <a:spLocks noGrp="1" noChangeArrowheads="1"/>
          </p:cNvSpPr>
          <p:nvPr>
            <p:ph type="sldNum" sz="quarter" idx="5"/>
          </p:nvPr>
        </p:nvSpPr>
        <p:spPr>
          <a:noFill/>
        </p:spPr>
        <p:txBody>
          <a:bodyPr/>
          <a:lstStyle/>
          <a:p>
            <a:fld id="{17E73CA4-3A60-C147-87E2-B1E23DD59129}" type="slidenum">
              <a:rPr lang="en-US"/>
              <a:pPr/>
              <a:t>20</a:t>
            </a:fld>
            <a:endParaRPr lang="en-US" dirty="0"/>
          </a:p>
        </p:txBody>
      </p:sp>
      <p:sp>
        <p:nvSpPr>
          <p:cNvPr id="2088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9F3956E-77A0-C247-B817-DD764A00520D}" type="slidenum">
              <a:rPr lang="en-US" sz="1300"/>
              <a:pPr algn="r" defTabSz="957263"/>
              <a:t>20</a:t>
            </a:fld>
            <a:endParaRPr lang="en-US" sz="1300" dirty="0"/>
          </a:p>
        </p:txBody>
      </p:sp>
      <p:sp>
        <p:nvSpPr>
          <p:cNvPr id="208900" name="Rectangle 2"/>
          <p:cNvSpPr>
            <a:spLocks noGrp="1" noRot="1" noChangeAspect="1" noChangeArrowheads="1" noTextEdit="1"/>
          </p:cNvSpPr>
          <p:nvPr>
            <p:ph type="sldImg"/>
          </p:nvPr>
        </p:nvSpPr>
        <p:spPr>
          <a:ln/>
        </p:spPr>
      </p:sp>
      <p:sp>
        <p:nvSpPr>
          <p:cNvPr id="208901" name="Rectangle 3"/>
          <p:cNvSpPr>
            <a:spLocks noGrp="1" noChangeArrowheads="1"/>
          </p:cNvSpPr>
          <p:nvPr>
            <p:ph type="body" idx="1"/>
          </p:nvPr>
        </p:nvSpPr>
        <p:spPr>
          <a:noFill/>
          <a:ln/>
        </p:spPr>
        <p:txBody>
          <a:bodyPr/>
          <a:lstStyle/>
          <a:p>
            <a:pPr eaLnBrk="1" hangingPunct="1"/>
            <a:r>
              <a:rPr lang="en-US" dirty="0"/>
              <a:t>The thought here is NOT to show this as a demo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p>
            <a:fld id="{850099F0-C103-4F44-A00D-8EB748CB5E83}" type="slidenum">
              <a:rPr lang="en-US"/>
              <a:pPr/>
              <a:t>2</a:t>
            </a:fld>
            <a:endParaRPr lang="en-US" dirty="0"/>
          </a:p>
        </p:txBody>
      </p:sp>
      <p:sp>
        <p:nvSpPr>
          <p:cNvPr id="77827" name="Rectangle 2"/>
          <p:cNvSpPr>
            <a:spLocks noGrp="1" noRot="1" noChangeAspect="1" noChangeArrowheads="1" noTextEdit="1"/>
          </p:cNvSpPr>
          <p:nvPr>
            <p:ph type="sldImg"/>
          </p:nvPr>
        </p:nvSpPr>
        <p:spPr>
          <a:xfrm>
            <a:off x="1511300" y="387350"/>
            <a:ext cx="4294188" cy="3219450"/>
          </a:xfrm>
          <a:ln/>
        </p:spPr>
      </p:sp>
      <p:sp>
        <p:nvSpPr>
          <p:cNvPr id="77828" name="Rectangle 3"/>
          <p:cNvSpPr>
            <a:spLocks noGrp="1" noChangeArrowheads="1"/>
          </p:cNvSpPr>
          <p:nvPr>
            <p:ph type="body" idx="1"/>
          </p:nvPr>
        </p:nvSpPr>
        <p:spPr>
          <a:xfrm>
            <a:off x="320675" y="3624263"/>
            <a:ext cx="6673850" cy="5640387"/>
          </a:xfrm>
          <a:noFill/>
          <a:ln/>
        </p:spPr>
        <p:txBody>
          <a:bodyPr/>
          <a:lstStyle/>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7"/>
          <p:cNvSpPr>
            <a:spLocks noGrp="1" noChangeArrowheads="1"/>
          </p:cNvSpPr>
          <p:nvPr>
            <p:ph type="sldNum" sz="quarter" idx="5"/>
          </p:nvPr>
        </p:nvSpPr>
        <p:spPr>
          <a:noFill/>
        </p:spPr>
        <p:txBody>
          <a:bodyPr/>
          <a:lstStyle/>
          <a:p>
            <a:fld id="{238CE1BD-5FA1-2A4A-BB61-68D67BAD5EA0}" type="slidenum">
              <a:rPr lang="en-US"/>
              <a:pPr/>
              <a:t>22</a:t>
            </a:fld>
            <a:endParaRPr lang="en-US" dirty="0"/>
          </a:p>
        </p:txBody>
      </p:sp>
      <p:sp>
        <p:nvSpPr>
          <p:cNvPr id="22733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69ED155D-5FF8-2844-92C9-1E5B3AB9A335}" type="slidenum">
              <a:rPr lang="en-US" sz="1300"/>
              <a:pPr algn="r" defTabSz="957263"/>
              <a:t>22</a:t>
            </a:fld>
            <a:endParaRPr lang="en-US" sz="1300" dirty="0"/>
          </a:p>
        </p:txBody>
      </p:sp>
      <p:sp>
        <p:nvSpPr>
          <p:cNvPr id="227332" name="Rectangle 2"/>
          <p:cNvSpPr>
            <a:spLocks noGrp="1" noRot="1" noChangeAspect="1" noChangeArrowheads="1" noTextEdit="1"/>
          </p:cNvSpPr>
          <p:nvPr>
            <p:ph type="sldImg"/>
          </p:nvPr>
        </p:nvSpPr>
        <p:spPr>
          <a:ln/>
        </p:spPr>
      </p:sp>
      <p:sp>
        <p:nvSpPr>
          <p:cNvPr id="227333"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p>
            <a:fld id="{C6A1585D-ACD4-FA49-910F-80C6CD37F28F}" type="slidenum">
              <a:rPr lang="en-US"/>
              <a:pPr/>
              <a:t>23</a:t>
            </a:fld>
            <a:endParaRPr lang="en-US" dirty="0"/>
          </a:p>
        </p:txBody>
      </p:sp>
      <p:sp>
        <p:nvSpPr>
          <p:cNvPr id="1576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25" tIns="47861" rIns="95725" bIns="47861" anchor="b">
            <a:prstTxWarp prst="textNoShape">
              <a:avLst/>
            </a:prstTxWarp>
          </a:bodyPr>
          <a:lstStyle/>
          <a:p>
            <a:pPr algn="r" defTabSz="955675" eaLnBrk="0" hangingPunct="0"/>
            <a:fld id="{EED515F9-ACEA-094B-92D5-5381EC228F5F}" type="slidenum">
              <a:rPr lang="en-US" sz="1300"/>
              <a:pPr algn="r" defTabSz="955675" eaLnBrk="0" hangingPunct="0"/>
              <a:t>23</a:t>
            </a:fld>
            <a:endParaRPr lang="en-US" sz="1300" dirty="0"/>
          </a:p>
        </p:txBody>
      </p:sp>
      <p:sp>
        <p:nvSpPr>
          <p:cNvPr id="157700" name="Rectangle 2"/>
          <p:cNvSpPr>
            <a:spLocks noGrp="1" noRot="1" noChangeAspect="1" noChangeArrowheads="1" noTextEdit="1"/>
          </p:cNvSpPr>
          <p:nvPr>
            <p:ph type="sldImg"/>
          </p:nvPr>
        </p:nvSpPr>
        <p:spPr>
          <a:ln/>
        </p:spPr>
      </p:sp>
      <p:sp>
        <p:nvSpPr>
          <p:cNvPr id="157701" name="Rectangle 3"/>
          <p:cNvSpPr>
            <a:spLocks noGrp="1" noChangeArrowheads="1"/>
          </p:cNvSpPr>
          <p:nvPr>
            <p:ph type="body" idx="1"/>
          </p:nvPr>
        </p:nvSpPr>
        <p:spPr>
          <a:noFill/>
          <a:ln/>
        </p:spPr>
        <p:txBody>
          <a:bodyPr lIns="95725" tIns="47861" rIns="95725" bIns="47861"/>
          <a:lstStyle/>
          <a:p>
            <a:pPr eaLnBrk="1" hangingPunct="1"/>
            <a:r>
              <a:rPr lang="en-US" dirty="0"/>
              <a:t>The components involved in the Brightcove Platform</a:t>
            </a:r>
          </a:p>
          <a:p>
            <a:pPr eaLnBrk="1" hangingPunct="1"/>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p>
            <a:fld id="{C6A1585D-ACD4-FA49-910F-80C6CD37F28F}" type="slidenum">
              <a:rPr lang="en-US"/>
              <a:pPr/>
              <a:t>24</a:t>
            </a:fld>
            <a:endParaRPr lang="en-US" dirty="0"/>
          </a:p>
        </p:txBody>
      </p:sp>
      <p:sp>
        <p:nvSpPr>
          <p:cNvPr id="1576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25" tIns="47861" rIns="95725" bIns="47861" anchor="b">
            <a:prstTxWarp prst="textNoShape">
              <a:avLst/>
            </a:prstTxWarp>
          </a:bodyPr>
          <a:lstStyle/>
          <a:p>
            <a:pPr algn="r" defTabSz="955675" eaLnBrk="0" hangingPunct="0"/>
            <a:fld id="{EED515F9-ACEA-094B-92D5-5381EC228F5F}" type="slidenum">
              <a:rPr lang="en-US" sz="1300"/>
              <a:pPr algn="r" defTabSz="955675" eaLnBrk="0" hangingPunct="0"/>
              <a:t>24</a:t>
            </a:fld>
            <a:endParaRPr lang="en-US" sz="1300" dirty="0"/>
          </a:p>
        </p:txBody>
      </p:sp>
      <p:sp>
        <p:nvSpPr>
          <p:cNvPr id="157700" name="Rectangle 2"/>
          <p:cNvSpPr>
            <a:spLocks noGrp="1" noRot="1" noChangeAspect="1" noChangeArrowheads="1" noTextEdit="1"/>
          </p:cNvSpPr>
          <p:nvPr>
            <p:ph type="sldImg"/>
          </p:nvPr>
        </p:nvSpPr>
        <p:spPr>
          <a:ln/>
        </p:spPr>
      </p:sp>
      <p:sp>
        <p:nvSpPr>
          <p:cNvPr id="157701" name="Rectangle 3"/>
          <p:cNvSpPr>
            <a:spLocks noGrp="1" noChangeArrowheads="1"/>
          </p:cNvSpPr>
          <p:nvPr>
            <p:ph type="body" idx="1"/>
          </p:nvPr>
        </p:nvSpPr>
        <p:spPr>
          <a:noFill/>
          <a:ln/>
        </p:spPr>
        <p:txBody>
          <a:bodyPr lIns="95725" tIns="47861" rIns="95725" bIns="47861"/>
          <a:lstStyle/>
          <a:p>
            <a:pPr eaLnBrk="1" hangingPunct="1"/>
            <a:r>
              <a:rPr lang="en-US" dirty="0"/>
              <a:t>The components involved in the Brightcove Platform</a:t>
            </a:r>
          </a:p>
          <a:p>
            <a:pPr eaLnBrk="1" hangingPunct="1"/>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7"/>
          <p:cNvSpPr>
            <a:spLocks noGrp="1" noChangeArrowheads="1"/>
          </p:cNvSpPr>
          <p:nvPr>
            <p:ph type="sldNum" sz="quarter" idx="5"/>
          </p:nvPr>
        </p:nvSpPr>
        <p:spPr>
          <a:noFill/>
        </p:spPr>
        <p:txBody>
          <a:bodyPr/>
          <a:lstStyle/>
          <a:p>
            <a:fld id="{0B3C692C-774D-1E41-9B5A-D410893DADCD}" type="slidenum">
              <a:rPr lang="en-US"/>
              <a:pPr/>
              <a:t>25</a:t>
            </a:fld>
            <a:endParaRPr lang="en-US" dirty="0"/>
          </a:p>
        </p:txBody>
      </p:sp>
      <p:sp>
        <p:nvSpPr>
          <p:cNvPr id="241667" name="Rectangle 2"/>
          <p:cNvSpPr>
            <a:spLocks noGrp="1" noRot="1" noChangeAspect="1" noChangeArrowheads="1" noTextEdit="1"/>
          </p:cNvSpPr>
          <p:nvPr>
            <p:ph type="sldImg"/>
          </p:nvPr>
        </p:nvSpPr>
        <p:spPr>
          <a:ln/>
        </p:spPr>
      </p:sp>
      <p:sp>
        <p:nvSpPr>
          <p:cNvPr id="241668"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7"/>
          <p:cNvSpPr>
            <a:spLocks noGrp="1" noChangeArrowheads="1"/>
          </p:cNvSpPr>
          <p:nvPr>
            <p:ph type="sldNum" sz="quarter" idx="5"/>
          </p:nvPr>
        </p:nvSpPr>
        <p:spPr>
          <a:noFill/>
        </p:spPr>
        <p:txBody>
          <a:bodyPr/>
          <a:lstStyle/>
          <a:p>
            <a:fld id="{0BB62E21-EF0A-BB41-8780-60A657439108}" type="slidenum">
              <a:rPr lang="en-US"/>
              <a:pPr/>
              <a:t>26</a:t>
            </a:fld>
            <a:endParaRPr lang="en-US" dirty="0"/>
          </a:p>
        </p:txBody>
      </p:sp>
      <p:sp>
        <p:nvSpPr>
          <p:cNvPr id="247811" name="Rectangle 2"/>
          <p:cNvSpPr>
            <a:spLocks noGrp="1" noRot="1" noChangeAspect="1" noChangeArrowheads="1" noTextEdit="1"/>
          </p:cNvSpPr>
          <p:nvPr>
            <p:ph type="sldImg"/>
          </p:nvPr>
        </p:nvSpPr>
        <p:spPr>
          <a:ln/>
        </p:spPr>
      </p:sp>
      <p:sp>
        <p:nvSpPr>
          <p:cNvPr id="247812"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7"/>
          <p:cNvSpPr>
            <a:spLocks noGrp="1" noChangeArrowheads="1"/>
          </p:cNvSpPr>
          <p:nvPr>
            <p:ph type="sldNum" sz="quarter" idx="5"/>
          </p:nvPr>
        </p:nvSpPr>
        <p:spPr>
          <a:noFill/>
        </p:spPr>
        <p:txBody>
          <a:bodyPr/>
          <a:lstStyle/>
          <a:p>
            <a:fld id="{BC705448-EA30-AE44-84BD-54AD9222EA96}" type="slidenum">
              <a:rPr lang="en-US"/>
              <a:pPr/>
              <a:t>27</a:t>
            </a:fld>
            <a:endParaRPr lang="en-US" dirty="0"/>
          </a:p>
        </p:txBody>
      </p:sp>
      <p:sp>
        <p:nvSpPr>
          <p:cNvPr id="25395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3937CC7-1AF2-E840-AC24-0B60324B53DC}" type="slidenum">
              <a:rPr lang="en-US" sz="1300"/>
              <a:pPr algn="r" defTabSz="957263"/>
              <a:t>27</a:t>
            </a:fld>
            <a:endParaRPr lang="en-US" sz="1300" dirty="0"/>
          </a:p>
        </p:txBody>
      </p:sp>
      <p:sp>
        <p:nvSpPr>
          <p:cNvPr id="253956" name="Rectangle 2"/>
          <p:cNvSpPr>
            <a:spLocks noGrp="1" noRot="1" noChangeAspect="1" noChangeArrowheads="1" noTextEdit="1"/>
          </p:cNvSpPr>
          <p:nvPr>
            <p:ph type="sldImg"/>
          </p:nvPr>
        </p:nvSpPr>
        <p:spPr>
          <a:ln/>
        </p:spPr>
      </p:sp>
      <p:sp>
        <p:nvSpPr>
          <p:cNvPr id="25395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7"/>
          <p:cNvSpPr>
            <a:spLocks noGrp="1" noChangeArrowheads="1"/>
          </p:cNvSpPr>
          <p:nvPr>
            <p:ph type="sldNum" sz="quarter" idx="5"/>
          </p:nvPr>
        </p:nvSpPr>
        <p:spPr>
          <a:noFill/>
        </p:spPr>
        <p:txBody>
          <a:bodyPr/>
          <a:lstStyle/>
          <a:p>
            <a:fld id="{4A39FBFF-5047-3443-A4DD-AF056BACEB92}" type="slidenum">
              <a:rPr lang="en-US"/>
              <a:pPr/>
              <a:t>28</a:t>
            </a:fld>
            <a:endParaRPr lang="en-US" dirty="0"/>
          </a:p>
        </p:txBody>
      </p:sp>
      <p:sp>
        <p:nvSpPr>
          <p:cNvPr id="25600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1B77FEE5-5541-6A45-89ED-541DFADAD73B}" type="slidenum">
              <a:rPr lang="en-US" sz="1300"/>
              <a:pPr algn="r" defTabSz="957263"/>
              <a:t>28</a:t>
            </a:fld>
            <a:endParaRPr lang="en-US" sz="1300" dirty="0"/>
          </a:p>
        </p:txBody>
      </p:sp>
      <p:sp>
        <p:nvSpPr>
          <p:cNvPr id="256004" name="Rectangle 2"/>
          <p:cNvSpPr>
            <a:spLocks noGrp="1" noRot="1" noChangeAspect="1" noChangeArrowheads="1" noTextEdit="1"/>
          </p:cNvSpPr>
          <p:nvPr>
            <p:ph type="sldImg"/>
          </p:nvPr>
        </p:nvSpPr>
        <p:spPr>
          <a:ln/>
        </p:spPr>
      </p:sp>
      <p:sp>
        <p:nvSpPr>
          <p:cNvPr id="256005" name="Rectangle 3"/>
          <p:cNvSpPr>
            <a:spLocks noGrp="1" noChangeArrowheads="1"/>
          </p:cNvSpPr>
          <p:nvPr>
            <p:ph type="body" idx="1"/>
          </p:nvPr>
        </p:nvSpPr>
        <p:spPr>
          <a:noFill/>
          <a:ln/>
        </p:spPr>
        <p:txBody>
          <a:bodyPr/>
          <a:lstStyle/>
          <a:p>
            <a:pPr eaLnBrk="1" hangingPunct="1"/>
            <a:r>
              <a:rPr lang="en-US" dirty="0"/>
              <a:t>Images are created upon upload for FLV files, you can use this if you want to change the one that has been uploaded or you need to create one for a non FLV file</a:t>
            </a:r>
          </a:p>
          <a:p>
            <a:pPr eaLnBrk="1" hangingPunct="1"/>
            <a:r>
              <a:rPr lang="en-US" dirty="0"/>
              <a:t>The thumbnail image is displayed in the playlist tabs of a Tabbed or Compact Tabbed player, or in the video list of a Widescreen with Horizontal List player. It is also displayed in the Media module. </a:t>
            </a:r>
          </a:p>
          <a:p>
            <a:pPr eaLnBrk="1" hangingPunct="1"/>
            <a:r>
              <a:rPr lang="en-US" dirty="0"/>
              <a:t>The video still is displayed in the playback area of a video player before or after video playback. </a:t>
            </a:r>
          </a:p>
          <a:p>
            <a:pPr eaLnBrk="1" hangingPunct="1"/>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0" name="Rectangle 7"/>
          <p:cNvSpPr>
            <a:spLocks noGrp="1" noChangeArrowheads="1"/>
          </p:cNvSpPr>
          <p:nvPr>
            <p:ph type="sldNum" sz="quarter" idx="5"/>
          </p:nvPr>
        </p:nvSpPr>
        <p:spPr>
          <a:noFill/>
        </p:spPr>
        <p:txBody>
          <a:bodyPr/>
          <a:lstStyle/>
          <a:p>
            <a:fld id="{9F74AA5E-6BDD-C148-997E-151398A5F2FC}" type="slidenum">
              <a:rPr lang="en-US"/>
              <a:pPr/>
              <a:t>29</a:t>
            </a:fld>
            <a:endParaRPr lang="en-US" dirty="0"/>
          </a:p>
        </p:txBody>
      </p:sp>
      <p:sp>
        <p:nvSpPr>
          <p:cNvPr id="25805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DDDF18A-2440-CC4F-853C-EAA5FE272D2E}" type="slidenum">
              <a:rPr lang="en-US" sz="1300"/>
              <a:pPr algn="r" defTabSz="957263"/>
              <a:t>29</a:t>
            </a:fld>
            <a:endParaRPr lang="en-US" sz="1300" dirty="0"/>
          </a:p>
        </p:txBody>
      </p:sp>
      <p:sp>
        <p:nvSpPr>
          <p:cNvPr id="258052" name="Rectangle 2"/>
          <p:cNvSpPr>
            <a:spLocks noGrp="1" noRot="1" noChangeAspect="1" noChangeArrowheads="1" noTextEdit="1"/>
          </p:cNvSpPr>
          <p:nvPr>
            <p:ph type="sldImg"/>
          </p:nvPr>
        </p:nvSpPr>
        <p:spPr>
          <a:ln/>
        </p:spPr>
      </p:sp>
      <p:sp>
        <p:nvSpPr>
          <p:cNvPr id="258053"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7"/>
          <p:cNvSpPr>
            <a:spLocks noGrp="1" noChangeArrowheads="1"/>
          </p:cNvSpPr>
          <p:nvPr>
            <p:ph type="sldNum" sz="quarter" idx="5"/>
          </p:nvPr>
        </p:nvSpPr>
        <p:spPr>
          <a:noFill/>
        </p:spPr>
        <p:txBody>
          <a:bodyPr/>
          <a:lstStyle/>
          <a:p>
            <a:fld id="{958ABE42-7CD0-0D45-9D26-431F786B6DA0}" type="slidenum">
              <a:rPr lang="en-US"/>
              <a:pPr/>
              <a:t>30</a:t>
            </a:fld>
            <a:endParaRPr lang="en-US" dirty="0"/>
          </a:p>
        </p:txBody>
      </p:sp>
      <p:sp>
        <p:nvSpPr>
          <p:cNvPr id="2600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4D65C054-894C-B740-8EDC-3D6E01794085}" type="slidenum">
              <a:rPr lang="en-US" sz="1300"/>
              <a:pPr algn="r" defTabSz="957263"/>
              <a:t>30</a:t>
            </a:fld>
            <a:endParaRPr lang="en-US" sz="1300" dirty="0"/>
          </a:p>
        </p:txBody>
      </p:sp>
      <p:sp>
        <p:nvSpPr>
          <p:cNvPr id="260100" name="Rectangle 2"/>
          <p:cNvSpPr>
            <a:spLocks noGrp="1" noRot="1" noChangeAspect="1" noChangeArrowheads="1" noTextEdit="1"/>
          </p:cNvSpPr>
          <p:nvPr>
            <p:ph type="sldImg"/>
          </p:nvPr>
        </p:nvSpPr>
        <p:spPr>
          <a:ln/>
        </p:spPr>
      </p:sp>
      <p:sp>
        <p:nvSpPr>
          <p:cNvPr id="260101"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Rectangle 7"/>
          <p:cNvSpPr>
            <a:spLocks noGrp="1" noChangeArrowheads="1"/>
          </p:cNvSpPr>
          <p:nvPr>
            <p:ph type="sldNum" sz="quarter" idx="5"/>
          </p:nvPr>
        </p:nvSpPr>
        <p:spPr>
          <a:noFill/>
        </p:spPr>
        <p:txBody>
          <a:bodyPr/>
          <a:lstStyle/>
          <a:p>
            <a:fld id="{86AE5F7B-18CF-E845-B3D7-A0FABEB5893E}" type="slidenum">
              <a:rPr lang="en-US"/>
              <a:pPr/>
              <a:t>31</a:t>
            </a:fld>
            <a:endParaRPr lang="en-US" dirty="0"/>
          </a:p>
        </p:txBody>
      </p:sp>
      <p:sp>
        <p:nvSpPr>
          <p:cNvPr id="26419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01DC461-3461-E848-B2B0-3B10395067E5}" type="slidenum">
              <a:rPr lang="en-US" sz="1300"/>
              <a:pPr algn="r" defTabSz="957263"/>
              <a:t>31</a:t>
            </a:fld>
            <a:endParaRPr lang="en-US" sz="1300" dirty="0"/>
          </a:p>
        </p:txBody>
      </p:sp>
      <p:sp>
        <p:nvSpPr>
          <p:cNvPr id="264196" name="Rectangle 2"/>
          <p:cNvSpPr>
            <a:spLocks noGrp="1" noRot="1" noChangeAspect="1" noChangeArrowheads="1" noTextEdit="1"/>
          </p:cNvSpPr>
          <p:nvPr>
            <p:ph type="sldImg"/>
          </p:nvPr>
        </p:nvSpPr>
        <p:spPr>
          <a:ln/>
        </p:spPr>
      </p:sp>
      <p:sp>
        <p:nvSpPr>
          <p:cNvPr id="26419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p>
            <a:fld id="{0011AEB2-B2FE-C44F-9DCA-6EE6182346AB}" type="slidenum">
              <a:rPr lang="en-US"/>
              <a:pPr/>
              <a:t>3</a:t>
            </a:fld>
            <a:endParaRPr lang="en-US" dirty="0"/>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p>
            <a:fld id="{C6A1585D-ACD4-FA49-910F-80C6CD37F28F}" type="slidenum">
              <a:rPr lang="en-US"/>
              <a:pPr/>
              <a:t>32</a:t>
            </a:fld>
            <a:endParaRPr lang="en-US" dirty="0"/>
          </a:p>
        </p:txBody>
      </p:sp>
      <p:sp>
        <p:nvSpPr>
          <p:cNvPr id="1576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25" tIns="47861" rIns="95725" bIns="47861" anchor="b">
            <a:prstTxWarp prst="textNoShape">
              <a:avLst/>
            </a:prstTxWarp>
          </a:bodyPr>
          <a:lstStyle/>
          <a:p>
            <a:pPr algn="r" defTabSz="955675" eaLnBrk="0" hangingPunct="0"/>
            <a:fld id="{EED515F9-ACEA-094B-92D5-5381EC228F5F}" type="slidenum">
              <a:rPr lang="en-US" sz="1300"/>
              <a:pPr algn="r" defTabSz="955675" eaLnBrk="0" hangingPunct="0"/>
              <a:t>32</a:t>
            </a:fld>
            <a:endParaRPr lang="en-US" sz="1300" dirty="0"/>
          </a:p>
        </p:txBody>
      </p:sp>
      <p:sp>
        <p:nvSpPr>
          <p:cNvPr id="157700" name="Rectangle 2"/>
          <p:cNvSpPr>
            <a:spLocks noGrp="1" noRot="1" noChangeAspect="1" noChangeArrowheads="1" noTextEdit="1"/>
          </p:cNvSpPr>
          <p:nvPr>
            <p:ph type="sldImg"/>
          </p:nvPr>
        </p:nvSpPr>
        <p:spPr>
          <a:ln/>
        </p:spPr>
      </p:sp>
      <p:sp>
        <p:nvSpPr>
          <p:cNvPr id="157701" name="Rectangle 3"/>
          <p:cNvSpPr>
            <a:spLocks noGrp="1" noChangeArrowheads="1"/>
          </p:cNvSpPr>
          <p:nvPr>
            <p:ph type="body" idx="1"/>
          </p:nvPr>
        </p:nvSpPr>
        <p:spPr>
          <a:noFill/>
          <a:ln/>
        </p:spPr>
        <p:txBody>
          <a:bodyPr lIns="95725" tIns="47861" rIns="95725" bIns="47861"/>
          <a:lstStyle/>
          <a:p>
            <a:pPr eaLnBrk="1" hangingPunct="1"/>
            <a:r>
              <a:rPr lang="en-US" dirty="0"/>
              <a:t>The components involved in the Brightcove Platform</a:t>
            </a:r>
          </a:p>
          <a:p>
            <a:pPr eaLnBrk="1" hangingPunct="1"/>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Rectangle 7"/>
          <p:cNvSpPr>
            <a:spLocks noGrp="1" noChangeArrowheads="1"/>
          </p:cNvSpPr>
          <p:nvPr>
            <p:ph type="sldNum" sz="quarter" idx="5"/>
          </p:nvPr>
        </p:nvSpPr>
        <p:spPr>
          <a:noFill/>
        </p:spPr>
        <p:txBody>
          <a:bodyPr/>
          <a:lstStyle/>
          <a:p>
            <a:fld id="{D594B06E-E3FF-004D-BBF0-6A36922E2FDB}" type="slidenum">
              <a:rPr lang="en-US"/>
              <a:pPr/>
              <a:t>33</a:t>
            </a:fld>
            <a:endParaRPr lang="en-US" dirty="0"/>
          </a:p>
        </p:txBody>
      </p:sp>
      <p:sp>
        <p:nvSpPr>
          <p:cNvPr id="266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A35D15A6-71DA-0D46-BE3E-EE432160FEBB}" type="slidenum">
              <a:rPr lang="en-US" sz="1300"/>
              <a:pPr algn="r" defTabSz="957263"/>
              <a:t>33</a:t>
            </a:fld>
            <a:endParaRPr lang="en-US" sz="1300" dirty="0"/>
          </a:p>
        </p:txBody>
      </p:sp>
      <p:sp>
        <p:nvSpPr>
          <p:cNvPr id="266244" name="Rectangle 2"/>
          <p:cNvSpPr>
            <a:spLocks noGrp="1" noRot="1" noChangeAspect="1" noChangeArrowheads="1" noTextEdit="1"/>
          </p:cNvSpPr>
          <p:nvPr>
            <p:ph type="sldImg"/>
          </p:nvPr>
        </p:nvSpPr>
        <p:spPr>
          <a:ln/>
        </p:spPr>
      </p:sp>
      <p:sp>
        <p:nvSpPr>
          <p:cNvPr id="266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Rectangle 7"/>
          <p:cNvSpPr>
            <a:spLocks noGrp="1" noChangeArrowheads="1"/>
          </p:cNvSpPr>
          <p:nvPr>
            <p:ph type="sldNum" sz="quarter" idx="5"/>
          </p:nvPr>
        </p:nvSpPr>
        <p:spPr>
          <a:noFill/>
        </p:spPr>
        <p:txBody>
          <a:bodyPr/>
          <a:lstStyle/>
          <a:p>
            <a:fld id="{79F4D334-404F-FA4B-8583-D389019A1CF0}" type="slidenum">
              <a:rPr lang="en-US"/>
              <a:pPr/>
              <a:t>34</a:t>
            </a:fld>
            <a:endParaRPr lang="en-US" dirty="0"/>
          </a:p>
        </p:txBody>
      </p:sp>
      <p:sp>
        <p:nvSpPr>
          <p:cNvPr id="274435" name="Rectangle 2"/>
          <p:cNvSpPr>
            <a:spLocks noGrp="1" noRot="1" noChangeAspect="1" noChangeArrowheads="1" noTextEdit="1"/>
          </p:cNvSpPr>
          <p:nvPr>
            <p:ph type="sldImg"/>
          </p:nvPr>
        </p:nvSpPr>
        <p:spPr>
          <a:ln/>
        </p:spPr>
      </p:sp>
      <p:sp>
        <p:nvSpPr>
          <p:cNvPr id="274436"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Rectangle 7"/>
          <p:cNvSpPr>
            <a:spLocks noGrp="1" noChangeArrowheads="1"/>
          </p:cNvSpPr>
          <p:nvPr>
            <p:ph type="sldNum" sz="quarter" idx="5"/>
          </p:nvPr>
        </p:nvSpPr>
        <p:spPr>
          <a:noFill/>
        </p:spPr>
        <p:txBody>
          <a:bodyPr/>
          <a:lstStyle/>
          <a:p>
            <a:fld id="{7CF2C3F0-203F-1147-BE18-71E2785C5100}" type="slidenum">
              <a:rPr lang="en-US"/>
              <a:pPr/>
              <a:t>35</a:t>
            </a:fld>
            <a:endParaRPr lang="en-US" dirty="0"/>
          </a:p>
        </p:txBody>
      </p:sp>
      <p:sp>
        <p:nvSpPr>
          <p:cNvPr id="28057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AA723BD5-F997-5846-8560-03F617A875A3}" type="slidenum">
              <a:rPr lang="en-US" sz="1300">
                <a:ea typeface="ＭＳ Ｐゴシック" charset="-128"/>
                <a:cs typeface="ＭＳ Ｐゴシック" charset="-128"/>
              </a:rPr>
              <a:pPr algn="r" defTabSz="957263"/>
              <a:t>35</a:t>
            </a:fld>
            <a:endParaRPr lang="en-US" sz="1300" dirty="0">
              <a:ea typeface="ＭＳ Ｐゴシック" charset="-128"/>
              <a:cs typeface="ＭＳ Ｐゴシック" charset="-128"/>
            </a:endParaRPr>
          </a:p>
        </p:txBody>
      </p:sp>
      <p:sp>
        <p:nvSpPr>
          <p:cNvPr id="280580"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EB5E9B07-E234-E14C-A7C8-BE526F5C0289}" type="slidenum">
              <a:rPr lang="en-US" sz="1300">
                <a:ea typeface="ＭＳ Ｐゴシック" charset="-128"/>
                <a:cs typeface="ＭＳ Ｐゴシック" charset="-128"/>
              </a:rPr>
              <a:pPr algn="r" defTabSz="957263"/>
              <a:t>35</a:t>
            </a:fld>
            <a:endParaRPr lang="en-US" sz="1300" dirty="0">
              <a:ea typeface="ＭＳ Ｐゴシック" charset="-128"/>
              <a:cs typeface="ＭＳ Ｐゴシック" charset="-128"/>
            </a:endParaRPr>
          </a:p>
        </p:txBody>
      </p:sp>
      <p:sp>
        <p:nvSpPr>
          <p:cNvPr id="280581" name="Rectangle 2"/>
          <p:cNvSpPr>
            <a:spLocks noGrp="1" noRot="1" noChangeAspect="1" noChangeArrowheads="1" noTextEdit="1"/>
          </p:cNvSpPr>
          <p:nvPr>
            <p:ph type="sldImg"/>
          </p:nvPr>
        </p:nvSpPr>
        <p:spPr>
          <a:ln/>
        </p:spPr>
      </p:sp>
      <p:sp>
        <p:nvSpPr>
          <p:cNvPr id="280582"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Rectangle 7"/>
          <p:cNvSpPr>
            <a:spLocks noGrp="1" noChangeArrowheads="1"/>
          </p:cNvSpPr>
          <p:nvPr>
            <p:ph type="sldNum" sz="quarter" idx="5"/>
          </p:nvPr>
        </p:nvSpPr>
        <p:spPr>
          <a:noFill/>
        </p:spPr>
        <p:txBody>
          <a:bodyPr/>
          <a:lstStyle/>
          <a:p>
            <a:fld id="{48AE4249-97CA-3B43-B32F-D9DADBDCD68A}" type="slidenum">
              <a:rPr lang="en-US"/>
              <a:pPr/>
              <a:t>36</a:t>
            </a:fld>
            <a:endParaRPr lang="en-US" dirty="0"/>
          </a:p>
        </p:txBody>
      </p:sp>
      <p:sp>
        <p:nvSpPr>
          <p:cNvPr id="29081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05760D7F-ACB8-BB4A-B70E-EA14A8798547}" type="slidenum">
              <a:rPr lang="en-US" sz="1300"/>
              <a:pPr algn="r" defTabSz="957263"/>
              <a:t>36</a:t>
            </a:fld>
            <a:endParaRPr lang="en-US" sz="1300" dirty="0"/>
          </a:p>
        </p:txBody>
      </p:sp>
      <p:sp>
        <p:nvSpPr>
          <p:cNvPr id="290820" name="Rectangle 2"/>
          <p:cNvSpPr>
            <a:spLocks noGrp="1" noRot="1" noChangeAspect="1" noChangeArrowheads="1" noTextEdit="1"/>
          </p:cNvSpPr>
          <p:nvPr>
            <p:ph type="sldImg"/>
          </p:nvPr>
        </p:nvSpPr>
        <p:spPr>
          <a:ln/>
        </p:spPr>
      </p:sp>
      <p:sp>
        <p:nvSpPr>
          <p:cNvPr id="290821"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Rectangle 7"/>
          <p:cNvSpPr>
            <a:spLocks noGrp="1" noChangeArrowheads="1"/>
          </p:cNvSpPr>
          <p:nvPr>
            <p:ph type="sldNum" sz="quarter" idx="5"/>
          </p:nvPr>
        </p:nvSpPr>
        <p:spPr>
          <a:noFill/>
        </p:spPr>
        <p:txBody>
          <a:bodyPr/>
          <a:lstStyle/>
          <a:p>
            <a:fld id="{48AE4249-97CA-3B43-B32F-D9DADBDCD68A}" type="slidenum">
              <a:rPr lang="en-US"/>
              <a:pPr/>
              <a:t>37</a:t>
            </a:fld>
            <a:endParaRPr lang="en-US" dirty="0"/>
          </a:p>
        </p:txBody>
      </p:sp>
      <p:sp>
        <p:nvSpPr>
          <p:cNvPr id="29081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05760D7F-ACB8-BB4A-B70E-EA14A8798547}" type="slidenum">
              <a:rPr lang="en-US" sz="1300"/>
              <a:pPr algn="r" defTabSz="957263"/>
              <a:t>37</a:t>
            </a:fld>
            <a:endParaRPr lang="en-US" sz="1300" dirty="0"/>
          </a:p>
        </p:txBody>
      </p:sp>
      <p:sp>
        <p:nvSpPr>
          <p:cNvPr id="290820" name="Rectangle 2"/>
          <p:cNvSpPr>
            <a:spLocks noGrp="1" noRot="1" noChangeAspect="1" noChangeArrowheads="1" noTextEdit="1"/>
          </p:cNvSpPr>
          <p:nvPr>
            <p:ph type="sldImg"/>
          </p:nvPr>
        </p:nvSpPr>
        <p:spPr>
          <a:ln/>
        </p:spPr>
      </p:sp>
      <p:sp>
        <p:nvSpPr>
          <p:cNvPr id="290821"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Rectangle 7"/>
          <p:cNvSpPr>
            <a:spLocks noGrp="1" noChangeArrowheads="1"/>
          </p:cNvSpPr>
          <p:nvPr>
            <p:ph type="sldNum" sz="quarter" idx="5"/>
          </p:nvPr>
        </p:nvSpPr>
        <p:spPr>
          <a:noFill/>
        </p:spPr>
        <p:txBody>
          <a:bodyPr/>
          <a:lstStyle/>
          <a:p>
            <a:fld id="{D30A4989-8BCF-D248-AD08-10FC3306682E}" type="slidenum">
              <a:rPr lang="en-US"/>
              <a:pPr/>
              <a:t>38</a:t>
            </a:fld>
            <a:endParaRPr lang="en-US" dirty="0"/>
          </a:p>
        </p:txBody>
      </p:sp>
      <p:sp>
        <p:nvSpPr>
          <p:cNvPr id="294915" name="Rectangle 2"/>
          <p:cNvSpPr>
            <a:spLocks noGrp="1" noRot="1" noChangeAspect="1" noChangeArrowheads="1" noTextEdit="1"/>
          </p:cNvSpPr>
          <p:nvPr>
            <p:ph type="sldImg"/>
          </p:nvPr>
        </p:nvSpPr>
        <p:spPr>
          <a:ln/>
        </p:spPr>
      </p:sp>
      <p:sp>
        <p:nvSpPr>
          <p:cNvPr id="294916"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7"/>
          <p:cNvSpPr>
            <a:spLocks noGrp="1" noChangeArrowheads="1"/>
          </p:cNvSpPr>
          <p:nvPr>
            <p:ph type="sldNum" sz="quarter" idx="5"/>
          </p:nvPr>
        </p:nvSpPr>
        <p:spPr>
          <a:noFill/>
        </p:spPr>
        <p:txBody>
          <a:bodyPr/>
          <a:lstStyle/>
          <a:p>
            <a:fld id="{BA5E1CB1-8AB7-D440-AD75-B1B5DB3B1000}" type="slidenum">
              <a:rPr lang="en-US"/>
              <a:pPr/>
              <a:t>39</a:t>
            </a:fld>
            <a:endParaRPr lang="en-US" dirty="0"/>
          </a:p>
        </p:txBody>
      </p:sp>
      <p:sp>
        <p:nvSpPr>
          <p:cNvPr id="229379" name="Rectangle 2"/>
          <p:cNvSpPr>
            <a:spLocks noGrp="1" noRot="1" noChangeAspect="1" noChangeArrowheads="1" noTextEdit="1"/>
          </p:cNvSpPr>
          <p:nvPr>
            <p:ph type="sldImg"/>
          </p:nvPr>
        </p:nvSpPr>
        <p:spPr>
          <a:ln/>
        </p:spPr>
      </p:sp>
      <p:sp>
        <p:nvSpPr>
          <p:cNvPr id="22938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a:spLocks noGrp="1" noChangeArrowheads="1"/>
          </p:cNvSpPr>
          <p:nvPr>
            <p:ph type="sldNum" sz="quarter" idx="5"/>
          </p:nvPr>
        </p:nvSpPr>
        <p:spPr>
          <a:noFill/>
        </p:spPr>
        <p:txBody>
          <a:bodyPr/>
          <a:lstStyle/>
          <a:p>
            <a:fld id="{34F05B3E-4371-CA41-8902-93957BE40DB6}" type="slidenum">
              <a:rPr lang="en-US"/>
              <a:pPr/>
              <a:t>40</a:t>
            </a:fld>
            <a:endParaRPr lang="en-US" dirty="0"/>
          </a:p>
        </p:txBody>
      </p:sp>
      <p:sp>
        <p:nvSpPr>
          <p:cNvPr id="231427" name="Rectangle 2"/>
          <p:cNvSpPr>
            <a:spLocks noGrp="1" noRot="1" noChangeAspect="1" noChangeArrowheads="1" noTextEdit="1"/>
          </p:cNvSpPr>
          <p:nvPr>
            <p:ph type="sldImg"/>
          </p:nvPr>
        </p:nvSpPr>
        <p:spPr>
          <a:ln/>
        </p:spPr>
      </p:sp>
      <p:sp>
        <p:nvSpPr>
          <p:cNvPr id="231428"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Rectangle 7"/>
          <p:cNvSpPr>
            <a:spLocks noGrp="1" noChangeArrowheads="1"/>
          </p:cNvSpPr>
          <p:nvPr>
            <p:ph type="sldNum" sz="quarter" idx="5"/>
          </p:nvPr>
        </p:nvSpPr>
        <p:spPr>
          <a:noFill/>
        </p:spPr>
        <p:txBody>
          <a:bodyPr/>
          <a:lstStyle/>
          <a:p>
            <a:fld id="{5E8106FC-E34A-9D40-A8E0-425982EDB5E0}" type="slidenum">
              <a:rPr lang="en-US"/>
              <a:pPr/>
              <a:t>41</a:t>
            </a:fld>
            <a:endParaRPr lang="en-US" dirty="0"/>
          </a:p>
        </p:txBody>
      </p:sp>
      <p:sp>
        <p:nvSpPr>
          <p:cNvPr id="330755" name="Rectangle 2"/>
          <p:cNvSpPr>
            <a:spLocks noGrp="1" noRot="1" noChangeAspect="1" noChangeArrowheads="1" noTextEdit="1"/>
          </p:cNvSpPr>
          <p:nvPr>
            <p:ph type="sldImg"/>
          </p:nvPr>
        </p:nvSpPr>
        <p:spPr>
          <a:ln/>
        </p:spPr>
      </p:sp>
      <p:sp>
        <p:nvSpPr>
          <p:cNvPr id="33075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p:spPr>
        <p:txBody>
          <a:bodyPr/>
          <a:lstStyle/>
          <a:p>
            <a:fld id="{845B66F3-281A-3448-B431-6C2DDCFD57D5}" type="slidenum">
              <a:rPr lang="en-US"/>
              <a:pPr/>
              <a:t>4</a:t>
            </a:fld>
            <a:endParaRPr lang="en-US" dirty="0"/>
          </a:p>
        </p:txBody>
      </p:sp>
      <p:sp>
        <p:nvSpPr>
          <p:cNvPr id="1720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0F95CB7-7DD4-174B-9B8B-32E57694E5CB}" type="slidenum">
              <a:rPr lang="en-US" sz="1300"/>
              <a:pPr algn="r" defTabSz="957263"/>
              <a:t>4</a:t>
            </a:fld>
            <a:endParaRPr lang="en-US" sz="1300" dirty="0"/>
          </a:p>
        </p:txBody>
      </p:sp>
      <p:sp>
        <p:nvSpPr>
          <p:cNvPr id="172036" name="Rectangle 2"/>
          <p:cNvSpPr>
            <a:spLocks noGrp="1" noRot="1" noChangeAspect="1" noChangeArrowheads="1" noTextEdit="1"/>
          </p:cNvSpPr>
          <p:nvPr>
            <p:ph type="sldImg"/>
          </p:nvPr>
        </p:nvSpPr>
        <p:spPr>
          <a:ln/>
        </p:spPr>
      </p:sp>
      <p:sp>
        <p:nvSpPr>
          <p:cNvPr id="1720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7"/>
          <p:cNvSpPr>
            <a:spLocks noGrp="1" noChangeArrowheads="1"/>
          </p:cNvSpPr>
          <p:nvPr>
            <p:ph type="sldNum" sz="quarter" idx="5"/>
          </p:nvPr>
        </p:nvSpPr>
        <p:spPr>
          <a:noFill/>
        </p:spPr>
        <p:txBody>
          <a:bodyPr/>
          <a:lstStyle/>
          <a:p>
            <a:fld id="{858417E6-14A7-5244-BC93-DC3C7CD8C14F}" type="slidenum">
              <a:rPr lang="en-US"/>
              <a:pPr/>
              <a:t>42</a:t>
            </a:fld>
            <a:endParaRPr lang="en-US" dirty="0"/>
          </a:p>
        </p:txBody>
      </p:sp>
      <p:sp>
        <p:nvSpPr>
          <p:cNvPr id="24576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E905669-B5AF-3948-9CD4-642CE5CB6E8F}" type="slidenum">
              <a:rPr lang="en-US" sz="1300"/>
              <a:pPr algn="r" defTabSz="957263"/>
              <a:t>42</a:t>
            </a:fld>
            <a:endParaRPr lang="en-US" sz="1300" dirty="0"/>
          </a:p>
        </p:txBody>
      </p:sp>
      <p:sp>
        <p:nvSpPr>
          <p:cNvPr id="245764" name="Rectangle 2"/>
          <p:cNvSpPr>
            <a:spLocks noGrp="1" noRot="1" noChangeAspect="1" noChangeArrowheads="1" noTextEdit="1"/>
          </p:cNvSpPr>
          <p:nvPr>
            <p:ph type="sldImg"/>
          </p:nvPr>
        </p:nvSpPr>
        <p:spPr>
          <a:ln/>
        </p:spPr>
      </p:sp>
      <p:sp>
        <p:nvSpPr>
          <p:cNvPr id="24576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4" name="Rectangle 7"/>
          <p:cNvSpPr>
            <a:spLocks noGrp="1" noChangeArrowheads="1"/>
          </p:cNvSpPr>
          <p:nvPr>
            <p:ph type="sldNum" sz="quarter" idx="5"/>
          </p:nvPr>
        </p:nvSpPr>
        <p:spPr>
          <a:noFill/>
        </p:spPr>
        <p:txBody>
          <a:bodyPr/>
          <a:lstStyle/>
          <a:p>
            <a:fld id="{161376E6-0FD3-0948-9538-86575221E9B8}" type="slidenum">
              <a:rPr lang="en-US"/>
              <a:pPr/>
              <a:t>43</a:t>
            </a:fld>
            <a:endParaRPr lang="en-US" dirty="0"/>
          </a:p>
        </p:txBody>
      </p:sp>
      <p:sp>
        <p:nvSpPr>
          <p:cNvPr id="340995" name="Rectangle 2"/>
          <p:cNvSpPr>
            <a:spLocks noGrp="1" noRot="1" noChangeAspect="1" noChangeArrowheads="1" noTextEdit="1"/>
          </p:cNvSpPr>
          <p:nvPr>
            <p:ph type="sldImg"/>
          </p:nvPr>
        </p:nvSpPr>
        <p:spPr>
          <a:ln/>
        </p:spPr>
      </p:sp>
      <p:sp>
        <p:nvSpPr>
          <p:cNvPr id="34099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Rectangle 7"/>
          <p:cNvSpPr>
            <a:spLocks noGrp="1" noChangeArrowheads="1"/>
          </p:cNvSpPr>
          <p:nvPr>
            <p:ph type="sldNum" sz="quarter" idx="5"/>
          </p:nvPr>
        </p:nvSpPr>
        <p:spPr>
          <a:noFill/>
        </p:spPr>
        <p:txBody>
          <a:bodyPr/>
          <a:lstStyle/>
          <a:p>
            <a:fld id="{DE43AD92-B61A-E34A-AF0A-7E504DFD939E}" type="slidenum">
              <a:rPr lang="en-US"/>
              <a:pPr/>
              <a:t>44</a:t>
            </a:fld>
            <a:endParaRPr lang="en-US" dirty="0"/>
          </a:p>
        </p:txBody>
      </p:sp>
      <p:sp>
        <p:nvSpPr>
          <p:cNvPr id="3450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0D7423D9-0ACA-CB44-8A7E-E738F5999900}" type="slidenum">
              <a:rPr lang="en-US" sz="1300">
                <a:ea typeface="ＭＳ Ｐゴシック" charset="-128"/>
                <a:cs typeface="ＭＳ Ｐゴシック" charset="-128"/>
              </a:rPr>
              <a:pPr algn="r" defTabSz="957263"/>
              <a:t>44</a:t>
            </a:fld>
            <a:endParaRPr lang="en-US" sz="1300" dirty="0">
              <a:ea typeface="ＭＳ Ｐゴシック" charset="-128"/>
              <a:cs typeface="ＭＳ Ｐゴシック" charset="-128"/>
            </a:endParaRPr>
          </a:p>
        </p:txBody>
      </p:sp>
      <p:sp>
        <p:nvSpPr>
          <p:cNvPr id="345092"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7EA6E726-571A-0F42-92EA-99A9003E40EA}" type="slidenum">
              <a:rPr lang="en-US" sz="1300">
                <a:ea typeface="ＭＳ Ｐゴシック" charset="-128"/>
                <a:cs typeface="ＭＳ Ｐゴシック" charset="-128"/>
              </a:rPr>
              <a:pPr algn="r" defTabSz="957263"/>
              <a:t>44</a:t>
            </a:fld>
            <a:endParaRPr lang="en-US" sz="1300" dirty="0">
              <a:ea typeface="ＭＳ Ｐゴシック" charset="-128"/>
              <a:cs typeface="ＭＳ Ｐゴシック" charset="-128"/>
            </a:endParaRPr>
          </a:p>
        </p:txBody>
      </p:sp>
      <p:sp>
        <p:nvSpPr>
          <p:cNvPr id="345093" name="Rectangle 2"/>
          <p:cNvSpPr>
            <a:spLocks noGrp="1" noRot="1" noChangeAspect="1" noChangeArrowheads="1" noTextEdit="1"/>
          </p:cNvSpPr>
          <p:nvPr>
            <p:ph type="sldImg"/>
          </p:nvPr>
        </p:nvSpPr>
        <p:spPr>
          <a:ln/>
        </p:spPr>
      </p:sp>
      <p:sp>
        <p:nvSpPr>
          <p:cNvPr id="345094" name="Rectangle 3"/>
          <p:cNvSpPr>
            <a:spLocks noGrp="1" noChangeArrowheads="1"/>
          </p:cNvSpPr>
          <p:nvPr>
            <p:ph type="body" idx="1"/>
          </p:nvPr>
        </p:nvSpPr>
        <p:spPr>
          <a:noFill/>
          <a:ln/>
        </p:spPr>
        <p:txBody>
          <a:bodyPr/>
          <a:lstStyle/>
          <a:p>
            <a:pPr eaLnBrk="1" hangingPunct="1"/>
            <a:r>
              <a:rPr lang="en-US" dirty="0"/>
              <a:t>How abut we have a box that shows where BEML gets added in this…</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8" name="Rectangle 7"/>
          <p:cNvSpPr>
            <a:spLocks noGrp="1" noChangeArrowheads="1"/>
          </p:cNvSpPr>
          <p:nvPr>
            <p:ph type="sldNum" sz="quarter" idx="5"/>
          </p:nvPr>
        </p:nvSpPr>
        <p:spPr>
          <a:noFill/>
        </p:spPr>
        <p:txBody>
          <a:bodyPr/>
          <a:lstStyle/>
          <a:p>
            <a:fld id="{03C4300D-05F1-954C-8E9F-29C4D2E02355}" type="slidenum">
              <a:rPr lang="en-US"/>
              <a:pPr/>
              <a:t>45</a:t>
            </a:fld>
            <a:endParaRPr lang="en-US" dirty="0"/>
          </a:p>
        </p:txBody>
      </p:sp>
      <p:sp>
        <p:nvSpPr>
          <p:cNvPr id="34713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6FF87B8E-1E6A-944C-A5B4-146E77584F33}" type="slidenum">
              <a:rPr lang="en-US" sz="1300"/>
              <a:pPr algn="r" defTabSz="957263"/>
              <a:t>45</a:t>
            </a:fld>
            <a:endParaRPr lang="en-US" sz="1300" dirty="0"/>
          </a:p>
        </p:txBody>
      </p:sp>
      <p:sp>
        <p:nvSpPr>
          <p:cNvPr id="347140" name="Rectangle 2"/>
          <p:cNvSpPr>
            <a:spLocks noGrp="1" noRot="1" noChangeAspect="1" noChangeArrowheads="1" noTextEdit="1"/>
          </p:cNvSpPr>
          <p:nvPr>
            <p:ph type="sldImg"/>
          </p:nvPr>
        </p:nvSpPr>
        <p:spPr>
          <a:ln/>
        </p:spPr>
      </p:sp>
      <p:sp>
        <p:nvSpPr>
          <p:cNvPr id="347141"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Rectangle 7"/>
          <p:cNvSpPr>
            <a:spLocks noGrp="1" noChangeArrowheads="1"/>
          </p:cNvSpPr>
          <p:nvPr>
            <p:ph type="sldNum" sz="quarter" idx="5"/>
          </p:nvPr>
        </p:nvSpPr>
        <p:spPr>
          <a:noFill/>
        </p:spPr>
        <p:txBody>
          <a:bodyPr/>
          <a:lstStyle/>
          <a:p>
            <a:fld id="{0F26B244-0545-CA46-AE4A-90A68CF1B358}" type="slidenum">
              <a:rPr lang="en-US"/>
              <a:pPr/>
              <a:t>46</a:t>
            </a:fld>
            <a:endParaRPr lang="en-US" dirty="0"/>
          </a:p>
        </p:txBody>
      </p:sp>
      <p:sp>
        <p:nvSpPr>
          <p:cNvPr id="35328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44B10C5F-C22F-3143-BF71-76F81DBAA5F3}" type="slidenum">
              <a:rPr lang="en-US" sz="1300"/>
              <a:pPr algn="r" defTabSz="957263"/>
              <a:t>46</a:t>
            </a:fld>
            <a:endParaRPr lang="en-US" sz="1300" dirty="0"/>
          </a:p>
        </p:txBody>
      </p:sp>
      <p:sp>
        <p:nvSpPr>
          <p:cNvPr id="353284" name="Rectangle 2"/>
          <p:cNvSpPr>
            <a:spLocks noGrp="1" noRot="1" noChangeAspect="1" noChangeArrowheads="1" noTextEdit="1"/>
          </p:cNvSpPr>
          <p:nvPr>
            <p:ph type="sldImg"/>
          </p:nvPr>
        </p:nvSpPr>
        <p:spPr>
          <a:ln/>
        </p:spPr>
      </p:sp>
      <p:sp>
        <p:nvSpPr>
          <p:cNvPr id="35328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154" name="Rectangle 7"/>
          <p:cNvSpPr>
            <a:spLocks noGrp="1" noChangeArrowheads="1"/>
          </p:cNvSpPr>
          <p:nvPr>
            <p:ph type="sldNum" sz="quarter" idx="5"/>
          </p:nvPr>
        </p:nvSpPr>
        <p:spPr>
          <a:noFill/>
        </p:spPr>
        <p:txBody>
          <a:bodyPr/>
          <a:lstStyle/>
          <a:p>
            <a:fld id="{04A5CFE7-CADC-CD4F-A4D0-70855A39F0D1}" type="slidenum">
              <a:rPr lang="en-US"/>
              <a:pPr/>
              <a:t>48</a:t>
            </a:fld>
            <a:endParaRPr lang="en-US" dirty="0"/>
          </a:p>
        </p:txBody>
      </p:sp>
      <p:sp>
        <p:nvSpPr>
          <p:cNvPr id="43315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297B2389-C8AA-A843-8C8C-E92DED9E6CE3}" type="slidenum">
              <a:rPr lang="en-US" sz="1300"/>
              <a:pPr algn="r" defTabSz="957263"/>
              <a:t>48</a:t>
            </a:fld>
            <a:endParaRPr lang="en-US" sz="1300" dirty="0"/>
          </a:p>
        </p:txBody>
      </p:sp>
      <p:sp>
        <p:nvSpPr>
          <p:cNvPr id="433156" name="Rectangle 2"/>
          <p:cNvSpPr>
            <a:spLocks noGrp="1" noRot="1" noChangeAspect="1" noChangeArrowheads="1" noTextEdit="1"/>
          </p:cNvSpPr>
          <p:nvPr>
            <p:ph type="sldImg"/>
          </p:nvPr>
        </p:nvSpPr>
        <p:spPr>
          <a:ln/>
        </p:spPr>
      </p:sp>
      <p:sp>
        <p:nvSpPr>
          <p:cNvPr id="43315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Rectangle 7"/>
          <p:cNvSpPr>
            <a:spLocks noGrp="1" noChangeArrowheads="1"/>
          </p:cNvSpPr>
          <p:nvPr>
            <p:ph type="sldNum" sz="quarter" idx="5"/>
          </p:nvPr>
        </p:nvSpPr>
        <p:spPr>
          <a:noFill/>
        </p:spPr>
        <p:txBody>
          <a:bodyPr/>
          <a:lstStyle/>
          <a:p>
            <a:fld id="{5E8106FC-E34A-9D40-A8E0-425982EDB5E0}" type="slidenum">
              <a:rPr lang="en-US"/>
              <a:pPr/>
              <a:t>49</a:t>
            </a:fld>
            <a:endParaRPr lang="en-US" dirty="0"/>
          </a:p>
        </p:txBody>
      </p:sp>
      <p:sp>
        <p:nvSpPr>
          <p:cNvPr id="330755" name="Rectangle 2"/>
          <p:cNvSpPr>
            <a:spLocks noGrp="1" noRot="1" noChangeAspect="1" noChangeArrowheads="1" noTextEdit="1"/>
          </p:cNvSpPr>
          <p:nvPr>
            <p:ph type="sldImg"/>
          </p:nvPr>
        </p:nvSpPr>
        <p:spPr>
          <a:ln/>
        </p:spPr>
      </p:sp>
      <p:sp>
        <p:nvSpPr>
          <p:cNvPr id="33075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50</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50</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386" name="Rectangle 7"/>
          <p:cNvSpPr>
            <a:spLocks noGrp="1" noChangeArrowheads="1"/>
          </p:cNvSpPr>
          <p:nvPr>
            <p:ph type="sldNum" sz="quarter" idx="5"/>
          </p:nvPr>
        </p:nvSpPr>
        <p:spPr>
          <a:noFill/>
        </p:spPr>
        <p:txBody>
          <a:bodyPr/>
          <a:lstStyle/>
          <a:p>
            <a:fld id="{170E9748-EED8-6343-BA63-A2F800FF555F}" type="slidenum">
              <a:rPr lang="en-US"/>
              <a:pPr/>
              <a:t>51</a:t>
            </a:fld>
            <a:endParaRPr lang="en-US" dirty="0"/>
          </a:p>
        </p:txBody>
      </p:sp>
      <p:sp>
        <p:nvSpPr>
          <p:cNvPr id="400387" name="Rectangle 2"/>
          <p:cNvSpPr>
            <a:spLocks noGrp="1" noRot="1" noChangeAspect="1" noChangeArrowheads="1" noTextEdit="1"/>
          </p:cNvSpPr>
          <p:nvPr>
            <p:ph type="sldImg"/>
          </p:nvPr>
        </p:nvSpPr>
        <p:spPr>
          <a:xfrm>
            <a:off x="1511300" y="387350"/>
            <a:ext cx="4292600" cy="3219450"/>
          </a:xfrm>
          <a:ln/>
        </p:spPr>
      </p:sp>
      <p:sp>
        <p:nvSpPr>
          <p:cNvPr id="400388"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434" name="Rectangle 7"/>
          <p:cNvSpPr>
            <a:spLocks noGrp="1" noChangeArrowheads="1"/>
          </p:cNvSpPr>
          <p:nvPr>
            <p:ph type="sldNum" sz="quarter" idx="5"/>
          </p:nvPr>
        </p:nvSpPr>
        <p:spPr>
          <a:noFill/>
        </p:spPr>
        <p:txBody>
          <a:bodyPr/>
          <a:lstStyle/>
          <a:p>
            <a:fld id="{6700FC4D-5031-AE4C-A7E3-8B4071D43029}" type="slidenum">
              <a:rPr lang="en-US"/>
              <a:pPr/>
              <a:t>52</a:t>
            </a:fld>
            <a:endParaRPr lang="en-US" dirty="0"/>
          </a:p>
        </p:txBody>
      </p:sp>
      <p:sp>
        <p:nvSpPr>
          <p:cNvPr id="402435" name="Rectangle 2"/>
          <p:cNvSpPr>
            <a:spLocks noGrp="1" noRot="1" noChangeAspect="1" noChangeArrowheads="1" noTextEdit="1"/>
          </p:cNvSpPr>
          <p:nvPr>
            <p:ph type="sldImg"/>
          </p:nvPr>
        </p:nvSpPr>
        <p:spPr>
          <a:xfrm>
            <a:off x="1511300" y="387350"/>
            <a:ext cx="4292600" cy="3219450"/>
          </a:xfrm>
          <a:ln/>
        </p:spPr>
      </p:sp>
      <p:sp>
        <p:nvSpPr>
          <p:cNvPr id="402436" name="Rectangle 3"/>
          <p:cNvSpPr>
            <a:spLocks noGrp="1" noChangeArrowheads="1"/>
          </p:cNvSpPr>
          <p:nvPr>
            <p:ph type="body" idx="1"/>
          </p:nvPr>
        </p:nvSpPr>
        <p:spPr>
          <a:xfrm>
            <a:off x="320675" y="3624263"/>
            <a:ext cx="6673850" cy="5640387"/>
          </a:xfrm>
          <a:noFill/>
          <a:ln/>
        </p:spPr>
        <p:txBody>
          <a:bodyPr/>
          <a:lstStyle/>
          <a:p>
            <a:pPr eaLnBrk="1" hangingPunct="1"/>
            <a:r>
              <a:rPr lang="en-US" dirty="0"/>
              <a:t>New Flash AS3 call allows to enable this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p:spPr>
        <p:txBody>
          <a:bodyPr/>
          <a:lstStyle/>
          <a:p>
            <a:fld id="{845B66F3-281A-3448-B431-6C2DDCFD57D5}" type="slidenum">
              <a:rPr lang="en-US"/>
              <a:pPr/>
              <a:t>5</a:t>
            </a:fld>
            <a:endParaRPr lang="en-US" dirty="0"/>
          </a:p>
        </p:txBody>
      </p:sp>
      <p:sp>
        <p:nvSpPr>
          <p:cNvPr id="1720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0F95CB7-7DD4-174B-9B8B-32E57694E5CB}" type="slidenum">
              <a:rPr lang="en-US" sz="1300"/>
              <a:pPr algn="r" defTabSz="957263"/>
              <a:t>5</a:t>
            </a:fld>
            <a:endParaRPr lang="en-US" sz="1300" dirty="0"/>
          </a:p>
        </p:txBody>
      </p:sp>
      <p:sp>
        <p:nvSpPr>
          <p:cNvPr id="172036" name="Rectangle 2"/>
          <p:cNvSpPr>
            <a:spLocks noGrp="1" noRot="1" noChangeAspect="1" noChangeArrowheads="1" noTextEdit="1"/>
          </p:cNvSpPr>
          <p:nvPr>
            <p:ph type="sldImg"/>
          </p:nvPr>
        </p:nvSpPr>
        <p:spPr>
          <a:ln/>
        </p:spPr>
      </p:sp>
      <p:sp>
        <p:nvSpPr>
          <p:cNvPr id="1720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53</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53</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482" name="Rectangle 7"/>
          <p:cNvSpPr>
            <a:spLocks noGrp="1" noChangeArrowheads="1"/>
          </p:cNvSpPr>
          <p:nvPr>
            <p:ph type="sldNum" sz="quarter" idx="5"/>
          </p:nvPr>
        </p:nvSpPr>
        <p:spPr>
          <a:noFill/>
        </p:spPr>
        <p:txBody>
          <a:bodyPr/>
          <a:lstStyle/>
          <a:p>
            <a:fld id="{905F162A-A4CC-CC4A-929A-C8ED9884759A}" type="slidenum">
              <a:rPr lang="en-US"/>
              <a:pPr/>
              <a:t>54</a:t>
            </a:fld>
            <a:endParaRPr lang="en-US" dirty="0"/>
          </a:p>
        </p:txBody>
      </p:sp>
      <p:sp>
        <p:nvSpPr>
          <p:cNvPr id="404483" name="Rectangle 2"/>
          <p:cNvSpPr>
            <a:spLocks noGrp="1" noRot="1" noChangeAspect="1" noChangeArrowheads="1" noTextEdit="1"/>
          </p:cNvSpPr>
          <p:nvPr>
            <p:ph type="sldImg"/>
          </p:nvPr>
        </p:nvSpPr>
        <p:spPr>
          <a:xfrm>
            <a:off x="1511300" y="387350"/>
            <a:ext cx="4292600" cy="3219450"/>
          </a:xfrm>
          <a:ln/>
        </p:spPr>
      </p:sp>
      <p:sp>
        <p:nvSpPr>
          <p:cNvPr id="404484"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Rectangle 7"/>
          <p:cNvSpPr>
            <a:spLocks noGrp="1" noChangeArrowheads="1"/>
          </p:cNvSpPr>
          <p:nvPr>
            <p:ph type="sldNum" sz="quarter" idx="5"/>
          </p:nvPr>
        </p:nvSpPr>
        <p:spPr>
          <a:noFill/>
        </p:spPr>
        <p:txBody>
          <a:bodyPr/>
          <a:lstStyle/>
          <a:p>
            <a:fld id="{8FA2E660-E71C-1B4B-8753-65B9F5526FB6}" type="slidenum">
              <a:rPr lang="en-US"/>
              <a:pPr/>
              <a:t>55</a:t>
            </a:fld>
            <a:endParaRPr lang="en-US" dirty="0"/>
          </a:p>
        </p:txBody>
      </p:sp>
      <p:sp>
        <p:nvSpPr>
          <p:cNvPr id="408579" name="Rectangle 2"/>
          <p:cNvSpPr>
            <a:spLocks noGrp="1" noRot="1" noChangeAspect="1" noChangeArrowheads="1" noTextEdit="1"/>
          </p:cNvSpPr>
          <p:nvPr>
            <p:ph type="sldImg"/>
          </p:nvPr>
        </p:nvSpPr>
        <p:spPr>
          <a:xfrm>
            <a:off x="1511300" y="387350"/>
            <a:ext cx="4292600" cy="3219450"/>
          </a:xfrm>
          <a:ln/>
        </p:spPr>
      </p:sp>
      <p:sp>
        <p:nvSpPr>
          <p:cNvPr id="408580"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Rectangle 7"/>
          <p:cNvSpPr>
            <a:spLocks noGrp="1" noChangeArrowheads="1"/>
          </p:cNvSpPr>
          <p:nvPr>
            <p:ph type="sldNum" sz="quarter" idx="5"/>
          </p:nvPr>
        </p:nvSpPr>
        <p:spPr>
          <a:noFill/>
        </p:spPr>
        <p:txBody>
          <a:bodyPr/>
          <a:lstStyle/>
          <a:p>
            <a:fld id="{DD1048E5-971F-1D41-A0A2-49FF1EBDD4BF}" type="slidenum">
              <a:rPr lang="en-US"/>
              <a:pPr/>
              <a:t>56</a:t>
            </a:fld>
            <a:endParaRPr lang="en-US" dirty="0"/>
          </a:p>
        </p:txBody>
      </p:sp>
      <p:sp>
        <p:nvSpPr>
          <p:cNvPr id="410627" name="Rectangle 2"/>
          <p:cNvSpPr>
            <a:spLocks noGrp="1" noRot="1" noChangeAspect="1" noChangeArrowheads="1" noTextEdit="1"/>
          </p:cNvSpPr>
          <p:nvPr>
            <p:ph type="sldImg"/>
          </p:nvPr>
        </p:nvSpPr>
        <p:spPr>
          <a:xfrm>
            <a:off x="1511300" y="387350"/>
            <a:ext cx="4292600" cy="3219450"/>
          </a:xfrm>
          <a:ln/>
        </p:spPr>
      </p:sp>
      <p:sp>
        <p:nvSpPr>
          <p:cNvPr id="410628"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Rectangle 7"/>
          <p:cNvSpPr>
            <a:spLocks noGrp="1" noChangeArrowheads="1"/>
          </p:cNvSpPr>
          <p:nvPr>
            <p:ph type="sldNum" sz="quarter" idx="5"/>
          </p:nvPr>
        </p:nvSpPr>
        <p:spPr>
          <a:noFill/>
        </p:spPr>
        <p:txBody>
          <a:bodyPr/>
          <a:lstStyle/>
          <a:p>
            <a:fld id="{04CC7728-8895-624B-9733-2D68929573C0}" type="slidenum">
              <a:rPr lang="en-US"/>
              <a:pPr/>
              <a:t>57</a:t>
            </a:fld>
            <a:endParaRPr lang="en-US" dirty="0"/>
          </a:p>
        </p:txBody>
      </p:sp>
      <p:sp>
        <p:nvSpPr>
          <p:cNvPr id="416771" name="Rectangle 2"/>
          <p:cNvSpPr>
            <a:spLocks noGrp="1" noRot="1" noChangeAspect="1" noChangeArrowheads="1" noTextEdit="1"/>
          </p:cNvSpPr>
          <p:nvPr>
            <p:ph type="sldImg"/>
          </p:nvPr>
        </p:nvSpPr>
        <p:spPr>
          <a:xfrm>
            <a:off x="1511300" y="387350"/>
            <a:ext cx="4292600" cy="3219450"/>
          </a:xfrm>
          <a:ln/>
        </p:spPr>
      </p:sp>
      <p:sp>
        <p:nvSpPr>
          <p:cNvPr id="416772"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7"/>
          <p:cNvSpPr>
            <a:spLocks noGrp="1" noChangeArrowheads="1"/>
          </p:cNvSpPr>
          <p:nvPr>
            <p:ph type="sldNum" sz="quarter" idx="5"/>
          </p:nvPr>
        </p:nvSpPr>
        <p:spPr>
          <a:noFill/>
        </p:spPr>
        <p:txBody>
          <a:bodyPr/>
          <a:lstStyle/>
          <a:p>
            <a:fld id="{4F5A9C1D-C925-E542-A787-6C34225637DB}" type="slidenum">
              <a:rPr lang="en-US"/>
              <a:pPr/>
              <a:t>58</a:t>
            </a:fld>
            <a:endParaRPr lang="en-US" dirty="0"/>
          </a:p>
        </p:txBody>
      </p:sp>
      <p:sp>
        <p:nvSpPr>
          <p:cNvPr id="424963" name="Rectangle 2"/>
          <p:cNvSpPr>
            <a:spLocks noGrp="1" noRot="1" noChangeAspect="1" noChangeArrowheads="1" noTextEdit="1"/>
          </p:cNvSpPr>
          <p:nvPr>
            <p:ph type="sldImg"/>
          </p:nvPr>
        </p:nvSpPr>
        <p:spPr>
          <a:xfrm>
            <a:off x="1511300" y="387350"/>
            <a:ext cx="4292600" cy="3219450"/>
          </a:xfrm>
          <a:ln/>
        </p:spPr>
      </p:sp>
      <p:sp>
        <p:nvSpPr>
          <p:cNvPr id="424964"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106" name="Rectangle 7"/>
          <p:cNvSpPr>
            <a:spLocks noGrp="1" noChangeArrowheads="1"/>
          </p:cNvSpPr>
          <p:nvPr>
            <p:ph type="sldNum" sz="quarter" idx="5"/>
          </p:nvPr>
        </p:nvSpPr>
        <p:spPr>
          <a:noFill/>
        </p:spPr>
        <p:txBody>
          <a:bodyPr/>
          <a:lstStyle/>
          <a:p>
            <a:fld id="{F2F6F36A-91B8-8A47-9CC6-22E29B8F4407}" type="slidenum">
              <a:rPr lang="en-US"/>
              <a:pPr/>
              <a:t>59</a:t>
            </a:fld>
            <a:endParaRPr lang="en-US" dirty="0"/>
          </a:p>
        </p:txBody>
      </p:sp>
      <p:sp>
        <p:nvSpPr>
          <p:cNvPr id="431107" name="Rectangle 2"/>
          <p:cNvSpPr>
            <a:spLocks noGrp="1" noRot="1" noChangeAspect="1" noChangeArrowheads="1" noTextEdit="1"/>
          </p:cNvSpPr>
          <p:nvPr>
            <p:ph type="sldImg"/>
          </p:nvPr>
        </p:nvSpPr>
        <p:spPr>
          <a:xfrm>
            <a:off x="1511300" y="387350"/>
            <a:ext cx="4292600" cy="3219450"/>
          </a:xfrm>
          <a:ln/>
        </p:spPr>
      </p:sp>
      <p:sp>
        <p:nvSpPr>
          <p:cNvPr id="431108" name="Rectangle 3"/>
          <p:cNvSpPr>
            <a:spLocks noGrp="1" noChangeArrowheads="1"/>
          </p:cNvSpPr>
          <p:nvPr>
            <p:ph type="body" idx="1"/>
          </p:nvPr>
        </p:nvSpPr>
        <p:spPr>
          <a:xfrm>
            <a:off x="320675" y="3624263"/>
            <a:ext cx="6673850" cy="5640387"/>
          </a:xfrm>
          <a:noFill/>
          <a:ln/>
        </p:spPr>
        <p:txBody>
          <a:bodyPr/>
          <a:lstStyle/>
          <a:p>
            <a:pPr eaLnBrk="1" hangingPunct="1"/>
            <a:endParaRPr lang="en-US"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Rectangle 7"/>
          <p:cNvSpPr>
            <a:spLocks noGrp="1" noChangeArrowheads="1"/>
          </p:cNvSpPr>
          <p:nvPr>
            <p:ph type="sldNum" sz="quarter" idx="5"/>
          </p:nvPr>
        </p:nvSpPr>
        <p:spPr>
          <a:noFill/>
        </p:spPr>
        <p:txBody>
          <a:bodyPr/>
          <a:lstStyle/>
          <a:p>
            <a:fld id="{7D59DFDF-E4C0-314E-87B7-77DF883577DB}" type="slidenum">
              <a:rPr lang="en-US"/>
              <a:pPr/>
              <a:t>60</a:t>
            </a:fld>
            <a:endParaRPr lang="en-US" dirty="0"/>
          </a:p>
        </p:txBody>
      </p:sp>
      <p:sp>
        <p:nvSpPr>
          <p:cNvPr id="305155" name="Rectangle 2"/>
          <p:cNvSpPr>
            <a:spLocks noGrp="1" noRot="1" noChangeAspect="1" noChangeArrowheads="1" noTextEdit="1"/>
          </p:cNvSpPr>
          <p:nvPr>
            <p:ph type="sldImg"/>
          </p:nvPr>
        </p:nvSpPr>
        <p:spPr>
          <a:ln/>
        </p:spPr>
      </p:sp>
      <p:sp>
        <p:nvSpPr>
          <p:cNvPr id="30515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Rectangle 7"/>
          <p:cNvSpPr>
            <a:spLocks noGrp="1" noChangeArrowheads="1"/>
          </p:cNvSpPr>
          <p:nvPr>
            <p:ph type="sldNum" sz="quarter" idx="5"/>
          </p:nvPr>
        </p:nvSpPr>
        <p:spPr>
          <a:noFill/>
        </p:spPr>
        <p:txBody>
          <a:bodyPr/>
          <a:lstStyle/>
          <a:p>
            <a:fld id="{28D1FFC1-FC5C-FB49-B3A4-3CB735891D3E}" type="slidenum">
              <a:rPr lang="en-US"/>
              <a:pPr/>
              <a:t>61</a:t>
            </a:fld>
            <a:endParaRPr lang="en-US" dirty="0"/>
          </a:p>
        </p:txBody>
      </p:sp>
      <p:sp>
        <p:nvSpPr>
          <p:cNvPr id="311299" name="Rectangle 2"/>
          <p:cNvSpPr>
            <a:spLocks noGrp="1" noRot="1" noChangeAspect="1" noChangeArrowheads="1" noTextEdit="1"/>
          </p:cNvSpPr>
          <p:nvPr>
            <p:ph type="sldImg"/>
          </p:nvPr>
        </p:nvSpPr>
        <p:spPr>
          <a:ln/>
        </p:spPr>
      </p:sp>
      <p:sp>
        <p:nvSpPr>
          <p:cNvPr id="31130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Rectangle 7"/>
          <p:cNvSpPr>
            <a:spLocks noGrp="1" noChangeArrowheads="1"/>
          </p:cNvSpPr>
          <p:nvPr>
            <p:ph type="sldNum" sz="quarter" idx="5"/>
          </p:nvPr>
        </p:nvSpPr>
        <p:spPr>
          <a:noFill/>
        </p:spPr>
        <p:txBody>
          <a:bodyPr/>
          <a:lstStyle/>
          <a:p>
            <a:fld id="{0B792D50-6F87-884F-826A-E2CF38706460}" type="slidenum">
              <a:rPr lang="en-US"/>
              <a:pPr/>
              <a:t>62</a:t>
            </a:fld>
            <a:endParaRPr lang="en-US" dirty="0"/>
          </a:p>
        </p:txBody>
      </p:sp>
      <p:sp>
        <p:nvSpPr>
          <p:cNvPr id="313347" name="Rectangle 2"/>
          <p:cNvSpPr>
            <a:spLocks noGrp="1" noRot="1" noChangeAspect="1" noChangeArrowheads="1" noTextEdit="1"/>
          </p:cNvSpPr>
          <p:nvPr>
            <p:ph type="sldImg"/>
          </p:nvPr>
        </p:nvSpPr>
        <p:spPr>
          <a:ln/>
        </p:spPr>
      </p:sp>
      <p:sp>
        <p:nvSpPr>
          <p:cNvPr id="313348"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p:spPr>
        <p:txBody>
          <a:bodyPr/>
          <a:lstStyle/>
          <a:p>
            <a:fld id="{845B66F3-281A-3448-B431-6C2DDCFD57D5}" type="slidenum">
              <a:rPr lang="en-US"/>
              <a:pPr/>
              <a:t>6</a:t>
            </a:fld>
            <a:endParaRPr lang="en-US" dirty="0"/>
          </a:p>
        </p:txBody>
      </p:sp>
      <p:sp>
        <p:nvSpPr>
          <p:cNvPr id="1720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0F95CB7-7DD4-174B-9B8B-32E57694E5CB}" type="slidenum">
              <a:rPr lang="en-US" sz="1300"/>
              <a:pPr algn="r" defTabSz="957263"/>
              <a:t>6</a:t>
            </a:fld>
            <a:endParaRPr lang="en-US" sz="1300" dirty="0"/>
          </a:p>
        </p:txBody>
      </p:sp>
      <p:sp>
        <p:nvSpPr>
          <p:cNvPr id="172036" name="Rectangle 2"/>
          <p:cNvSpPr>
            <a:spLocks noGrp="1" noRot="1" noChangeAspect="1" noChangeArrowheads="1" noTextEdit="1"/>
          </p:cNvSpPr>
          <p:nvPr>
            <p:ph type="sldImg"/>
          </p:nvPr>
        </p:nvSpPr>
        <p:spPr>
          <a:ln/>
        </p:spPr>
      </p:sp>
      <p:sp>
        <p:nvSpPr>
          <p:cNvPr id="1720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394" name="Rectangle 7"/>
          <p:cNvSpPr>
            <a:spLocks noGrp="1" noChangeArrowheads="1"/>
          </p:cNvSpPr>
          <p:nvPr>
            <p:ph type="sldNum" sz="quarter" idx="5"/>
          </p:nvPr>
        </p:nvSpPr>
        <p:spPr>
          <a:noFill/>
        </p:spPr>
        <p:txBody>
          <a:bodyPr/>
          <a:lstStyle/>
          <a:p>
            <a:fld id="{8630A807-DEAD-8D4D-9449-2BA96D4340B9}" type="slidenum">
              <a:rPr lang="en-US"/>
              <a:pPr/>
              <a:t>63</a:t>
            </a:fld>
            <a:endParaRPr lang="en-US" dirty="0"/>
          </a:p>
        </p:txBody>
      </p:sp>
      <p:sp>
        <p:nvSpPr>
          <p:cNvPr id="31539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D06595A-7DAA-FE43-9305-EAF1103CB11C}" type="slidenum">
              <a:rPr lang="en-US" sz="1300"/>
              <a:pPr algn="r" defTabSz="957263"/>
              <a:t>63</a:t>
            </a:fld>
            <a:endParaRPr lang="en-US" sz="1300" dirty="0"/>
          </a:p>
        </p:txBody>
      </p:sp>
      <p:sp>
        <p:nvSpPr>
          <p:cNvPr id="315396" name="Rectangle 2"/>
          <p:cNvSpPr>
            <a:spLocks noGrp="1" noRot="1" noChangeAspect="1" noChangeArrowheads="1" noTextEdit="1"/>
          </p:cNvSpPr>
          <p:nvPr>
            <p:ph type="sldImg"/>
          </p:nvPr>
        </p:nvSpPr>
        <p:spPr>
          <a:ln/>
        </p:spPr>
      </p:sp>
      <p:sp>
        <p:nvSpPr>
          <p:cNvPr id="315397" name="Rectangle 3"/>
          <p:cNvSpPr>
            <a:spLocks noGrp="1" noChangeArrowheads="1"/>
          </p:cNvSpPr>
          <p:nvPr>
            <p:ph type="body" idx="1"/>
          </p:nvPr>
        </p:nvSpPr>
        <p:spPr>
          <a:noFill/>
          <a:ln/>
        </p:spPr>
        <p:txBody>
          <a:bodyPr/>
          <a:lstStyle/>
          <a:p>
            <a:pPr lvl="1" eaLnBrk="1" hangingPunct="1"/>
            <a:r>
              <a:rPr lang="en-US" dirty="0"/>
              <a:t>They have about 6 tags to a video, that allows them to separate and create playlists based on these tags…</a:t>
            </a:r>
            <a:r>
              <a:rPr lang="en-US" dirty="0" smtClean="0"/>
              <a:t>Basketball</a:t>
            </a:r>
            <a:r>
              <a:rPr lang="en-US" dirty="0"/>
              <a:t>, this month, last months, the one before…</a:t>
            </a:r>
          </a:p>
          <a:p>
            <a:pPr eaLnBrk="1" hangingPunct="1"/>
            <a:endParaRPr lang="en-US"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8" name="Rectangle 7"/>
          <p:cNvSpPr>
            <a:spLocks noGrp="1" noChangeArrowheads="1"/>
          </p:cNvSpPr>
          <p:nvPr>
            <p:ph type="sldNum" sz="quarter" idx="5"/>
          </p:nvPr>
        </p:nvSpPr>
        <p:spPr>
          <a:noFill/>
        </p:spPr>
        <p:txBody>
          <a:bodyPr/>
          <a:lstStyle/>
          <a:p>
            <a:fld id="{7698A800-2EF2-844C-AFAE-BE2A1B39DA67}" type="slidenum">
              <a:rPr lang="en-US"/>
              <a:pPr/>
              <a:t>64</a:t>
            </a:fld>
            <a:endParaRPr lang="en-US" dirty="0"/>
          </a:p>
        </p:txBody>
      </p:sp>
      <p:sp>
        <p:nvSpPr>
          <p:cNvPr id="321539" name="Rectangle 2"/>
          <p:cNvSpPr>
            <a:spLocks noGrp="1" noRot="1" noChangeAspect="1" noChangeArrowheads="1" noTextEdit="1"/>
          </p:cNvSpPr>
          <p:nvPr>
            <p:ph type="sldImg"/>
          </p:nvPr>
        </p:nvSpPr>
        <p:spPr>
          <a:ln/>
        </p:spPr>
      </p:sp>
      <p:sp>
        <p:nvSpPr>
          <p:cNvPr id="32154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p>
            <a:fld id="{C6A1585D-ACD4-FA49-910F-80C6CD37F28F}" type="slidenum">
              <a:rPr lang="en-US"/>
              <a:pPr/>
              <a:t>65</a:t>
            </a:fld>
            <a:endParaRPr lang="en-US" dirty="0"/>
          </a:p>
        </p:txBody>
      </p:sp>
      <p:sp>
        <p:nvSpPr>
          <p:cNvPr id="157699"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25" tIns="47861" rIns="95725" bIns="47861" anchor="b">
            <a:prstTxWarp prst="textNoShape">
              <a:avLst/>
            </a:prstTxWarp>
          </a:bodyPr>
          <a:lstStyle/>
          <a:p>
            <a:pPr algn="r" defTabSz="955675" eaLnBrk="0" hangingPunct="0"/>
            <a:fld id="{EED515F9-ACEA-094B-92D5-5381EC228F5F}" type="slidenum">
              <a:rPr lang="en-US" sz="1300"/>
              <a:pPr algn="r" defTabSz="955675" eaLnBrk="0" hangingPunct="0"/>
              <a:t>65</a:t>
            </a:fld>
            <a:endParaRPr lang="en-US" sz="1300" dirty="0"/>
          </a:p>
        </p:txBody>
      </p:sp>
      <p:sp>
        <p:nvSpPr>
          <p:cNvPr id="157700" name="Rectangle 2"/>
          <p:cNvSpPr>
            <a:spLocks noGrp="1" noRot="1" noChangeAspect="1" noChangeArrowheads="1" noTextEdit="1"/>
          </p:cNvSpPr>
          <p:nvPr>
            <p:ph type="sldImg"/>
          </p:nvPr>
        </p:nvSpPr>
        <p:spPr>
          <a:ln/>
        </p:spPr>
      </p:sp>
      <p:sp>
        <p:nvSpPr>
          <p:cNvPr id="157701" name="Rectangle 3"/>
          <p:cNvSpPr>
            <a:spLocks noGrp="1" noChangeArrowheads="1"/>
          </p:cNvSpPr>
          <p:nvPr>
            <p:ph type="body" idx="1"/>
          </p:nvPr>
        </p:nvSpPr>
        <p:spPr>
          <a:noFill/>
          <a:ln/>
        </p:spPr>
        <p:txBody>
          <a:bodyPr lIns="95725" tIns="47861" rIns="95725" bIns="47861"/>
          <a:lstStyle/>
          <a:p>
            <a:pPr eaLnBrk="1" hangingPunct="1"/>
            <a:r>
              <a:rPr lang="en-US" dirty="0"/>
              <a:t>The components involved in the Brightcove Platform</a:t>
            </a:r>
          </a:p>
          <a:p>
            <a:pPr eaLnBrk="1" hangingPunct="1"/>
            <a:endParaRPr lang="en-US" dirty="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098" name="Rectangle 7"/>
          <p:cNvSpPr>
            <a:spLocks noGrp="1" noChangeArrowheads="1"/>
          </p:cNvSpPr>
          <p:nvPr>
            <p:ph type="sldNum" sz="quarter" idx="5"/>
          </p:nvPr>
        </p:nvSpPr>
        <p:spPr>
          <a:noFill/>
        </p:spPr>
        <p:txBody>
          <a:bodyPr/>
          <a:lstStyle/>
          <a:p>
            <a:fld id="{9419E1EE-D59C-4F40-8589-58755303352D}" type="slidenum">
              <a:rPr lang="en-US"/>
              <a:pPr/>
              <a:t>66</a:t>
            </a:fld>
            <a:endParaRPr lang="en-US" dirty="0"/>
          </a:p>
        </p:txBody>
      </p:sp>
      <p:sp>
        <p:nvSpPr>
          <p:cNvPr id="516099" name="Rectangle 2"/>
          <p:cNvSpPr>
            <a:spLocks noGrp="1" noRot="1" noChangeAspect="1" noChangeArrowheads="1" noTextEdit="1"/>
          </p:cNvSpPr>
          <p:nvPr>
            <p:ph type="sldImg"/>
          </p:nvPr>
        </p:nvSpPr>
        <p:spPr>
          <a:ln/>
        </p:spPr>
      </p:sp>
      <p:sp>
        <p:nvSpPr>
          <p:cNvPr id="51610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194" name="Rectangle 7"/>
          <p:cNvSpPr>
            <a:spLocks noGrp="1" noChangeArrowheads="1"/>
          </p:cNvSpPr>
          <p:nvPr>
            <p:ph type="sldNum" sz="quarter" idx="5"/>
          </p:nvPr>
        </p:nvSpPr>
        <p:spPr>
          <a:noFill/>
        </p:spPr>
        <p:txBody>
          <a:bodyPr/>
          <a:lstStyle/>
          <a:p>
            <a:fld id="{A7815E57-569F-B443-BAFE-383A6BCA2B43}" type="slidenum">
              <a:rPr lang="en-US"/>
              <a:pPr/>
              <a:t>67</a:t>
            </a:fld>
            <a:endParaRPr lang="en-US" dirty="0"/>
          </a:p>
        </p:txBody>
      </p:sp>
      <p:sp>
        <p:nvSpPr>
          <p:cNvPr id="520195" name="Rectangle 2"/>
          <p:cNvSpPr>
            <a:spLocks noGrp="1" noRot="1" noChangeAspect="1" noChangeArrowheads="1" noTextEdit="1"/>
          </p:cNvSpPr>
          <p:nvPr>
            <p:ph type="sldImg"/>
          </p:nvPr>
        </p:nvSpPr>
        <p:spPr>
          <a:ln/>
        </p:spPr>
      </p:sp>
      <p:sp>
        <p:nvSpPr>
          <p:cNvPr id="52019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914" name="Rectangle 7"/>
          <p:cNvSpPr>
            <a:spLocks noGrp="1" noChangeArrowheads="1"/>
          </p:cNvSpPr>
          <p:nvPr>
            <p:ph type="sldNum" sz="quarter" idx="5"/>
          </p:nvPr>
        </p:nvSpPr>
        <p:spPr>
          <a:noFill/>
        </p:spPr>
        <p:txBody>
          <a:bodyPr/>
          <a:lstStyle/>
          <a:p>
            <a:fld id="{41FABE2D-E316-1949-B1E1-B16D3325CE28}" type="slidenum">
              <a:rPr lang="en-US"/>
              <a:pPr/>
              <a:t>68</a:t>
            </a:fld>
            <a:endParaRPr lang="en-US" dirty="0"/>
          </a:p>
        </p:txBody>
      </p:sp>
      <p:sp>
        <p:nvSpPr>
          <p:cNvPr id="550915" name="Rectangle 2"/>
          <p:cNvSpPr>
            <a:spLocks noGrp="1" noRot="1" noChangeAspect="1" noChangeArrowheads="1" noTextEdit="1"/>
          </p:cNvSpPr>
          <p:nvPr>
            <p:ph type="sldImg"/>
          </p:nvPr>
        </p:nvSpPr>
        <p:spPr>
          <a:ln/>
        </p:spPr>
      </p:sp>
      <p:sp>
        <p:nvSpPr>
          <p:cNvPr id="55091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69</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69</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70</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70</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71</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71</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72</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72</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p:spPr>
        <p:txBody>
          <a:bodyPr/>
          <a:lstStyle/>
          <a:p>
            <a:fld id="{845B66F3-281A-3448-B431-6C2DDCFD57D5}" type="slidenum">
              <a:rPr lang="en-US"/>
              <a:pPr/>
              <a:t>7</a:t>
            </a:fld>
            <a:endParaRPr lang="en-US" dirty="0"/>
          </a:p>
        </p:txBody>
      </p:sp>
      <p:sp>
        <p:nvSpPr>
          <p:cNvPr id="1720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D0F95CB7-7DD4-174B-9B8B-32E57694E5CB}" type="slidenum">
              <a:rPr lang="en-US" sz="1300"/>
              <a:pPr algn="r" defTabSz="957263"/>
              <a:t>7</a:t>
            </a:fld>
            <a:endParaRPr lang="en-US" sz="1300" dirty="0"/>
          </a:p>
        </p:txBody>
      </p:sp>
      <p:sp>
        <p:nvSpPr>
          <p:cNvPr id="172036" name="Rectangle 2"/>
          <p:cNvSpPr>
            <a:spLocks noGrp="1" noRot="1" noChangeAspect="1" noChangeArrowheads="1" noTextEdit="1"/>
          </p:cNvSpPr>
          <p:nvPr>
            <p:ph type="sldImg"/>
          </p:nvPr>
        </p:nvSpPr>
        <p:spPr>
          <a:ln/>
        </p:spPr>
      </p:sp>
      <p:sp>
        <p:nvSpPr>
          <p:cNvPr id="1720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73</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73</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C8C9D045-BB17-FE4F-91E1-0DEE5CCAC7D3}" type="slidenum">
              <a:rPr lang="en-US"/>
              <a:pPr/>
              <a:t>74</a:t>
            </a:fld>
            <a:endParaRPr lang="en-US" dirty="0"/>
          </a:p>
        </p:txBody>
      </p:sp>
      <p:sp>
        <p:nvSpPr>
          <p:cNvPr id="3942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E2C676B-8F60-B547-A9FE-3C6299DB3C97}" type="slidenum">
              <a:rPr lang="en-US" sz="1300"/>
              <a:pPr algn="r" defTabSz="957263"/>
              <a:t>74</a:t>
            </a:fld>
            <a:endParaRPr lang="en-US" sz="1300" dirty="0"/>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290" name="Rectangle 7"/>
          <p:cNvSpPr>
            <a:spLocks noGrp="1" noChangeArrowheads="1"/>
          </p:cNvSpPr>
          <p:nvPr>
            <p:ph type="sldNum" sz="quarter" idx="5"/>
          </p:nvPr>
        </p:nvSpPr>
        <p:spPr>
          <a:noFill/>
        </p:spPr>
        <p:txBody>
          <a:bodyPr/>
          <a:lstStyle/>
          <a:p>
            <a:fld id="{18DF6297-0601-A441-A06A-0E866E398975}" type="slidenum">
              <a:rPr lang="en-US"/>
              <a:pPr/>
              <a:t>76</a:t>
            </a:fld>
            <a:endParaRPr lang="en-US" dirty="0"/>
          </a:p>
        </p:txBody>
      </p:sp>
      <p:sp>
        <p:nvSpPr>
          <p:cNvPr id="5242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3AEBEAD4-8626-144F-988F-21E3FFB6DF42}" type="slidenum">
              <a:rPr lang="en-US" sz="1300">
                <a:ea typeface="ＭＳ Ｐゴシック" charset="-128"/>
                <a:cs typeface="ＭＳ Ｐゴシック" charset="-128"/>
              </a:rPr>
              <a:pPr algn="r" defTabSz="957263"/>
              <a:t>76</a:t>
            </a:fld>
            <a:endParaRPr lang="en-US" sz="1300" dirty="0">
              <a:ea typeface="ＭＳ Ｐゴシック" charset="-128"/>
              <a:cs typeface="ＭＳ Ｐゴシック" charset="-128"/>
            </a:endParaRPr>
          </a:p>
        </p:txBody>
      </p:sp>
      <p:sp>
        <p:nvSpPr>
          <p:cNvPr id="524292" name="Rectangle 2"/>
          <p:cNvSpPr>
            <a:spLocks noGrp="1" noRot="1" noChangeAspect="1" noChangeArrowheads="1" noTextEdit="1"/>
          </p:cNvSpPr>
          <p:nvPr>
            <p:ph type="sldImg"/>
          </p:nvPr>
        </p:nvSpPr>
        <p:spPr>
          <a:ln/>
        </p:spPr>
      </p:sp>
      <p:sp>
        <p:nvSpPr>
          <p:cNvPr id="524293"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7"/>
          <p:cNvSpPr>
            <a:spLocks noGrp="1" noChangeArrowheads="1"/>
          </p:cNvSpPr>
          <p:nvPr>
            <p:ph type="sldNum" sz="quarter" idx="5"/>
          </p:nvPr>
        </p:nvSpPr>
        <p:spPr>
          <a:noFill/>
        </p:spPr>
        <p:txBody>
          <a:bodyPr/>
          <a:lstStyle/>
          <a:p>
            <a:fld id="{D10BB978-9C2F-C940-B13F-77481967F04D}" type="slidenum">
              <a:rPr lang="en-US"/>
              <a:pPr/>
              <a:t>77</a:t>
            </a:fld>
            <a:endParaRPr lang="en-US" dirty="0"/>
          </a:p>
        </p:txBody>
      </p:sp>
      <p:sp>
        <p:nvSpPr>
          <p:cNvPr id="149507" name="Rectangle 2"/>
          <p:cNvSpPr>
            <a:spLocks noGrp="1" noRot="1" noChangeAspect="1" noChangeArrowheads="1" noTextEdit="1"/>
          </p:cNvSpPr>
          <p:nvPr>
            <p:ph type="sldImg"/>
          </p:nvPr>
        </p:nvSpPr>
        <p:spPr>
          <a:ln/>
        </p:spPr>
      </p:sp>
      <p:sp>
        <p:nvSpPr>
          <p:cNvPr id="149508" name="Rectangle 3"/>
          <p:cNvSpPr>
            <a:spLocks noGrp="1" noChangeArrowheads="1"/>
          </p:cNvSpPr>
          <p:nvPr>
            <p:ph type="body" idx="1"/>
          </p:nvPr>
        </p:nvSpPr>
        <p:spPr>
          <a:noFill/>
          <a:ln/>
        </p:spPr>
        <p:txBody>
          <a:bodyPr/>
          <a:lstStyle/>
          <a:p>
            <a:pPr lvl="2" eaLnBrk="1" hangingPunct="1"/>
            <a:r>
              <a:rPr lang="en-US" sz="1400" dirty="0">
                <a:solidFill>
                  <a:srgbClr val="262626"/>
                </a:solidFill>
              </a:rPr>
              <a:t>Add and Remove Users on the account level</a:t>
            </a:r>
          </a:p>
          <a:p>
            <a:pPr lvl="3" eaLnBrk="1" hangingPunct="1"/>
            <a:r>
              <a:rPr lang="en-US" sz="1400" dirty="0">
                <a:solidFill>
                  <a:srgbClr val="262626"/>
                </a:solidFill>
              </a:rPr>
              <a:t>Basic accounts: limited to 1 user</a:t>
            </a:r>
          </a:p>
          <a:p>
            <a:pPr lvl="3" eaLnBrk="1" hangingPunct="1"/>
            <a:r>
              <a:rPr lang="en-US" sz="1400" dirty="0">
                <a:solidFill>
                  <a:srgbClr val="262626"/>
                </a:solidFill>
              </a:rPr>
              <a:t>Professional accounts: 10 users</a:t>
            </a:r>
          </a:p>
          <a:p>
            <a:pPr lvl="3" eaLnBrk="1" hangingPunct="1"/>
            <a:r>
              <a:rPr lang="en-US" sz="1400" dirty="0">
                <a:solidFill>
                  <a:srgbClr val="262626"/>
                </a:solidFill>
              </a:rPr>
              <a:t>Enterprise accounts: 50 users across 5 accounts </a:t>
            </a:r>
          </a:p>
          <a:p>
            <a:pPr lvl="4" eaLnBrk="1" hangingPunct="1"/>
            <a:r>
              <a:rPr lang="en-US" sz="1600" dirty="0">
                <a:solidFill>
                  <a:srgbClr val="262626"/>
                </a:solidFill>
              </a:rPr>
              <a:t>10 users per account by default, modified via CS</a:t>
            </a:r>
          </a:p>
          <a:p>
            <a:pPr lvl="3" eaLnBrk="1" hangingPunct="1"/>
            <a:r>
              <a:rPr lang="en-US" sz="1400" dirty="0">
                <a:solidFill>
                  <a:srgbClr val="262626"/>
                </a:solidFill>
              </a:rPr>
              <a:t>Purchase additional user accounts</a:t>
            </a:r>
          </a:p>
          <a:p>
            <a:pPr lvl="4" eaLnBrk="1" hangingPunct="1"/>
            <a:r>
              <a:rPr lang="en-US" sz="1600" dirty="0">
                <a:solidFill>
                  <a:srgbClr val="262626"/>
                </a:solidFill>
              </a:rPr>
              <a:t>cap/limit placed on additional user accounts for Basic</a:t>
            </a:r>
          </a:p>
          <a:p>
            <a:pPr eaLnBrk="1" hangingPunct="1"/>
            <a:endParaRPr lang="en-US" dirty="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p:spPr>
        <p:txBody>
          <a:bodyPr/>
          <a:lstStyle/>
          <a:p>
            <a:fld id="{8BE6A543-A477-EE4D-B0F8-4A732FDAB676}" type="slidenum">
              <a:rPr lang="en-US"/>
              <a:pPr/>
              <a:t>78</a:t>
            </a:fld>
            <a:endParaRPr lang="en-US" dirty="0"/>
          </a:p>
        </p:txBody>
      </p:sp>
      <p:sp>
        <p:nvSpPr>
          <p:cNvPr id="145411" name="Rectangle 2"/>
          <p:cNvSpPr>
            <a:spLocks noGrp="1" noRot="1" noChangeAspect="1" noChangeArrowheads="1" noTextEdit="1"/>
          </p:cNvSpPr>
          <p:nvPr>
            <p:ph type="sldImg"/>
          </p:nvPr>
        </p:nvSpPr>
        <p:spPr>
          <a:ln/>
        </p:spPr>
      </p:sp>
      <p:sp>
        <p:nvSpPr>
          <p:cNvPr id="145412"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7"/>
          <p:cNvSpPr>
            <a:spLocks noGrp="1" noChangeArrowheads="1"/>
          </p:cNvSpPr>
          <p:nvPr>
            <p:ph type="sldNum" sz="quarter" idx="5"/>
          </p:nvPr>
        </p:nvSpPr>
        <p:spPr>
          <a:noFill/>
        </p:spPr>
        <p:txBody>
          <a:bodyPr/>
          <a:lstStyle/>
          <a:p>
            <a:fld id="{6209A529-6712-5A46-88E6-8BF59E41A014}" type="slidenum">
              <a:rPr lang="en-US"/>
              <a:pPr/>
              <a:t>81</a:t>
            </a:fld>
            <a:endParaRPr lang="en-US" dirty="0"/>
          </a:p>
        </p:txBody>
      </p:sp>
      <p:sp>
        <p:nvSpPr>
          <p:cNvPr id="184323" name="Rectangle 2"/>
          <p:cNvSpPr>
            <a:spLocks noGrp="1" noRot="1" noChangeAspect="1" noChangeArrowheads="1" noTextEdit="1"/>
          </p:cNvSpPr>
          <p:nvPr>
            <p:ph type="sldImg"/>
          </p:nvPr>
        </p:nvSpPr>
        <p:spPr>
          <a:ln/>
        </p:spPr>
      </p:sp>
      <p:sp>
        <p:nvSpPr>
          <p:cNvPr id="184324"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a:noFill/>
        </p:spPr>
        <p:txBody>
          <a:bodyPr/>
          <a:lstStyle/>
          <a:p>
            <a:fld id="{58704F63-957C-0841-8D26-BF5851AA4D93}" type="slidenum">
              <a:rPr lang="en-US"/>
              <a:pPr/>
              <a:t>82</a:t>
            </a:fld>
            <a:endParaRPr lang="en-US" dirty="0"/>
          </a:p>
        </p:txBody>
      </p:sp>
      <p:sp>
        <p:nvSpPr>
          <p:cNvPr id="180227"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F2390D66-2275-BB4C-BC94-AF566DCA33A9}" type="slidenum">
              <a:rPr lang="en-US" sz="1300"/>
              <a:pPr algn="r" defTabSz="957263"/>
              <a:t>82</a:t>
            </a:fld>
            <a:endParaRPr lang="en-US" sz="1300" dirty="0"/>
          </a:p>
        </p:txBody>
      </p:sp>
      <p:sp>
        <p:nvSpPr>
          <p:cNvPr id="180228" name="Rectangle 2"/>
          <p:cNvSpPr>
            <a:spLocks noGrp="1" noRot="1" noChangeAspect="1" noChangeArrowheads="1" noTextEdit="1"/>
          </p:cNvSpPr>
          <p:nvPr>
            <p:ph type="sldImg"/>
          </p:nvPr>
        </p:nvSpPr>
        <p:spPr>
          <a:ln/>
        </p:spPr>
      </p:sp>
      <p:sp>
        <p:nvSpPr>
          <p:cNvPr id="180229" name="Rectangle 3"/>
          <p:cNvSpPr>
            <a:spLocks noGrp="1" noChangeArrowheads="1"/>
          </p:cNvSpPr>
          <p:nvPr>
            <p:ph type="body" idx="1"/>
          </p:nvPr>
        </p:nvSpPr>
        <p:spPr>
          <a:noFill/>
          <a:ln/>
        </p:spPr>
        <p:txBody>
          <a:bodyPr/>
          <a:lstStyle/>
          <a:p>
            <a:pPr eaLnBrk="1" hangingPunct="1"/>
            <a:r>
              <a:rPr lang="en-US" dirty="0"/>
              <a:t>If you select </a:t>
            </a:r>
            <a:r>
              <a:rPr lang="en-US" b="1" dirty="0"/>
              <a:t>multiple renditions</a:t>
            </a:r>
            <a:r>
              <a:rPr lang="en-US" dirty="0"/>
              <a:t>, Brightcove automatically takes your video file and transcodes it into four different FLV or H.264 files, each with different resolution and bit rate. Note that this option is not available if all of the video files you're uploading are already in FLV format, and any FLV files will not be transcoded into multiple renditions. If you are uploading an H.264 file, you have the option of retaining the original file as an additional rendition. For more information about dynamic delivery, see </a:t>
            </a: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Rectangle 7"/>
          <p:cNvSpPr>
            <a:spLocks noGrp="1" noChangeArrowheads="1"/>
          </p:cNvSpPr>
          <p:nvPr>
            <p:ph type="sldNum" sz="quarter" idx="5"/>
          </p:nvPr>
        </p:nvSpPr>
        <p:spPr>
          <a:noFill/>
        </p:spPr>
        <p:txBody>
          <a:bodyPr/>
          <a:lstStyle/>
          <a:p>
            <a:fld id="{A246FE67-6100-4A47-A984-F35161471497}" type="slidenum">
              <a:rPr lang="en-US"/>
              <a:pPr/>
              <a:t>83</a:t>
            </a:fld>
            <a:endParaRPr lang="en-US" dirty="0"/>
          </a:p>
        </p:txBody>
      </p:sp>
      <p:sp>
        <p:nvSpPr>
          <p:cNvPr id="299011" name="Rectangle 2"/>
          <p:cNvSpPr>
            <a:spLocks noGrp="1" noRot="1" noChangeAspect="1" noChangeArrowheads="1" noTextEdit="1"/>
          </p:cNvSpPr>
          <p:nvPr>
            <p:ph type="sldImg"/>
          </p:nvPr>
        </p:nvSpPr>
        <p:spPr>
          <a:ln/>
        </p:spPr>
      </p:sp>
      <p:sp>
        <p:nvSpPr>
          <p:cNvPr id="299012"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8" name="Rectangle 7"/>
          <p:cNvSpPr>
            <a:spLocks noGrp="1" noChangeArrowheads="1"/>
          </p:cNvSpPr>
          <p:nvPr>
            <p:ph type="sldNum" sz="quarter" idx="5"/>
          </p:nvPr>
        </p:nvSpPr>
        <p:spPr>
          <a:noFill/>
        </p:spPr>
        <p:txBody>
          <a:bodyPr/>
          <a:lstStyle/>
          <a:p>
            <a:fld id="{6EACBDF7-12EA-984E-8ABF-E0D70AABD14E}" type="slidenum">
              <a:rPr lang="en-US"/>
              <a:pPr/>
              <a:t>84</a:t>
            </a:fld>
            <a:endParaRPr lang="en-US" dirty="0"/>
          </a:p>
        </p:txBody>
      </p:sp>
      <p:sp>
        <p:nvSpPr>
          <p:cNvPr id="301059" name="Rectangle 2"/>
          <p:cNvSpPr>
            <a:spLocks noGrp="1" noRot="1" noChangeAspect="1" noChangeArrowheads="1" noTextEdit="1"/>
          </p:cNvSpPr>
          <p:nvPr>
            <p:ph type="sldImg"/>
          </p:nvPr>
        </p:nvSpPr>
        <p:spPr>
          <a:ln/>
        </p:spPr>
      </p:sp>
      <p:sp>
        <p:nvSpPr>
          <p:cNvPr id="301060"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1394" name="Rectangle 7"/>
          <p:cNvSpPr>
            <a:spLocks noGrp="1" noChangeArrowheads="1"/>
          </p:cNvSpPr>
          <p:nvPr>
            <p:ph type="sldNum" sz="quarter" idx="5"/>
          </p:nvPr>
        </p:nvSpPr>
        <p:spPr>
          <a:noFill/>
        </p:spPr>
        <p:txBody>
          <a:bodyPr/>
          <a:lstStyle/>
          <a:p>
            <a:fld id="{7F1D9C5F-DD14-2241-848B-88716715A47A}" type="slidenum">
              <a:rPr lang="en-US"/>
              <a:pPr/>
              <a:t>85</a:t>
            </a:fld>
            <a:endParaRPr lang="en-US" dirty="0"/>
          </a:p>
        </p:txBody>
      </p:sp>
      <p:sp>
        <p:nvSpPr>
          <p:cNvPr id="57139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E9BE4BB8-5614-B24C-8F2F-DF8AB2847FF7}" type="slidenum">
              <a:rPr lang="en-US" sz="1300">
                <a:ea typeface="ＭＳ Ｐゴシック" charset="-128"/>
                <a:cs typeface="ＭＳ Ｐゴシック" charset="-128"/>
              </a:rPr>
              <a:pPr algn="r" defTabSz="957263"/>
              <a:t>85</a:t>
            </a:fld>
            <a:endParaRPr lang="en-US" sz="1300" dirty="0">
              <a:ea typeface="ＭＳ Ｐゴシック" charset="-128"/>
              <a:cs typeface="ＭＳ Ｐゴシック" charset="-128"/>
            </a:endParaRPr>
          </a:p>
        </p:txBody>
      </p:sp>
      <p:sp>
        <p:nvSpPr>
          <p:cNvPr id="571396" name="Rectangle 2"/>
          <p:cNvSpPr>
            <a:spLocks noGrp="1" noRot="1" noChangeAspect="1" noChangeArrowheads="1" noTextEdit="1"/>
          </p:cNvSpPr>
          <p:nvPr>
            <p:ph type="sldImg"/>
          </p:nvPr>
        </p:nvSpPr>
        <p:spPr>
          <a:ln/>
        </p:spPr>
      </p:sp>
      <p:sp>
        <p:nvSpPr>
          <p:cNvPr id="57139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8</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0" name="Rectangle 7"/>
          <p:cNvSpPr>
            <a:spLocks noGrp="1" noChangeArrowheads="1"/>
          </p:cNvSpPr>
          <p:nvPr>
            <p:ph type="sldNum" sz="quarter" idx="5"/>
          </p:nvPr>
        </p:nvSpPr>
        <p:spPr>
          <a:noFill/>
        </p:spPr>
        <p:txBody>
          <a:bodyPr/>
          <a:lstStyle/>
          <a:p>
            <a:fld id="{2DEE9232-9DE9-FD4A-9A6F-C6266674ECBC}" type="slidenum">
              <a:rPr lang="en-US"/>
              <a:pPr/>
              <a:t>86</a:t>
            </a:fld>
            <a:endParaRPr lang="en-US" dirty="0"/>
          </a:p>
        </p:txBody>
      </p:sp>
      <p:sp>
        <p:nvSpPr>
          <p:cNvPr id="5754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0788A5A-7CA0-3348-AA9B-D6AA279106A7}" type="slidenum">
              <a:rPr lang="en-US" sz="1300">
                <a:ea typeface="ＭＳ Ｐゴシック" charset="-128"/>
                <a:cs typeface="ＭＳ Ｐゴシック" charset="-128"/>
              </a:rPr>
              <a:pPr algn="r" defTabSz="957263"/>
              <a:t>86</a:t>
            </a:fld>
            <a:endParaRPr lang="en-US" sz="1300" dirty="0">
              <a:ea typeface="ＭＳ Ｐゴシック" charset="-128"/>
              <a:cs typeface="ＭＳ Ｐゴシック" charset="-128"/>
            </a:endParaRPr>
          </a:p>
        </p:txBody>
      </p:sp>
      <p:sp>
        <p:nvSpPr>
          <p:cNvPr id="575492"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C50673E-4F1F-8D4A-B3ED-E9247AB8068F}" type="slidenum">
              <a:rPr lang="en-US" sz="1300">
                <a:ea typeface="ＭＳ Ｐゴシック" charset="-128"/>
                <a:cs typeface="ＭＳ Ｐゴシック" charset="-128"/>
              </a:rPr>
              <a:pPr algn="r" defTabSz="957263"/>
              <a:t>86</a:t>
            </a:fld>
            <a:endParaRPr lang="en-US" sz="1300" dirty="0">
              <a:ea typeface="ＭＳ Ｐゴシック" charset="-128"/>
              <a:cs typeface="ＭＳ Ｐゴシック" charset="-128"/>
            </a:endParaRPr>
          </a:p>
        </p:txBody>
      </p:sp>
      <p:sp>
        <p:nvSpPr>
          <p:cNvPr id="575493" name="Rectangle 2"/>
          <p:cNvSpPr>
            <a:spLocks noGrp="1" noRot="1" noChangeAspect="1" noChangeArrowheads="1" noTextEdit="1"/>
          </p:cNvSpPr>
          <p:nvPr>
            <p:ph type="sldImg"/>
          </p:nvPr>
        </p:nvSpPr>
        <p:spPr>
          <a:ln/>
        </p:spPr>
      </p:sp>
      <p:sp>
        <p:nvSpPr>
          <p:cNvPr id="575494"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0" name="Rectangle 7"/>
          <p:cNvSpPr>
            <a:spLocks noGrp="1" noChangeArrowheads="1"/>
          </p:cNvSpPr>
          <p:nvPr>
            <p:ph type="sldNum" sz="quarter" idx="5"/>
          </p:nvPr>
        </p:nvSpPr>
        <p:spPr>
          <a:noFill/>
        </p:spPr>
        <p:txBody>
          <a:bodyPr/>
          <a:lstStyle/>
          <a:p>
            <a:fld id="{2DEE9232-9DE9-FD4A-9A6F-C6266674ECBC}" type="slidenum">
              <a:rPr lang="en-US"/>
              <a:pPr/>
              <a:t>87</a:t>
            </a:fld>
            <a:endParaRPr lang="en-US" dirty="0"/>
          </a:p>
        </p:txBody>
      </p:sp>
      <p:sp>
        <p:nvSpPr>
          <p:cNvPr id="5754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0788A5A-7CA0-3348-AA9B-D6AA279106A7}" type="slidenum">
              <a:rPr lang="en-US" sz="1300">
                <a:ea typeface="ＭＳ Ｐゴシック" charset="-128"/>
                <a:cs typeface="ＭＳ Ｐゴシック" charset="-128"/>
              </a:rPr>
              <a:pPr algn="r" defTabSz="957263"/>
              <a:t>87</a:t>
            </a:fld>
            <a:endParaRPr lang="en-US" sz="1300" dirty="0">
              <a:ea typeface="ＭＳ Ｐゴシック" charset="-128"/>
              <a:cs typeface="ＭＳ Ｐゴシック" charset="-128"/>
            </a:endParaRPr>
          </a:p>
        </p:txBody>
      </p:sp>
      <p:sp>
        <p:nvSpPr>
          <p:cNvPr id="575492"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C50673E-4F1F-8D4A-B3ED-E9247AB8068F}" type="slidenum">
              <a:rPr lang="en-US" sz="1300">
                <a:ea typeface="ＭＳ Ｐゴシック" charset="-128"/>
                <a:cs typeface="ＭＳ Ｐゴシック" charset="-128"/>
              </a:rPr>
              <a:pPr algn="r" defTabSz="957263"/>
              <a:t>87</a:t>
            </a:fld>
            <a:endParaRPr lang="en-US" sz="1300" dirty="0">
              <a:ea typeface="ＭＳ Ｐゴシック" charset="-128"/>
              <a:cs typeface="ＭＳ Ｐゴシック" charset="-128"/>
            </a:endParaRPr>
          </a:p>
        </p:txBody>
      </p:sp>
      <p:sp>
        <p:nvSpPr>
          <p:cNvPr id="575493" name="Rectangle 2"/>
          <p:cNvSpPr>
            <a:spLocks noGrp="1" noRot="1" noChangeAspect="1" noChangeArrowheads="1" noTextEdit="1"/>
          </p:cNvSpPr>
          <p:nvPr>
            <p:ph type="sldImg"/>
          </p:nvPr>
        </p:nvSpPr>
        <p:spPr>
          <a:ln/>
        </p:spPr>
      </p:sp>
      <p:sp>
        <p:nvSpPr>
          <p:cNvPr id="575494"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0" name="Rectangle 7"/>
          <p:cNvSpPr>
            <a:spLocks noGrp="1" noChangeArrowheads="1"/>
          </p:cNvSpPr>
          <p:nvPr>
            <p:ph type="sldNum" sz="quarter" idx="5"/>
          </p:nvPr>
        </p:nvSpPr>
        <p:spPr>
          <a:noFill/>
        </p:spPr>
        <p:txBody>
          <a:bodyPr/>
          <a:lstStyle/>
          <a:p>
            <a:fld id="{2DEE9232-9DE9-FD4A-9A6F-C6266674ECBC}" type="slidenum">
              <a:rPr lang="en-US"/>
              <a:pPr/>
              <a:t>88</a:t>
            </a:fld>
            <a:endParaRPr lang="en-US" dirty="0"/>
          </a:p>
        </p:txBody>
      </p:sp>
      <p:sp>
        <p:nvSpPr>
          <p:cNvPr id="575491"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80788A5A-7CA0-3348-AA9B-D6AA279106A7}" type="slidenum">
              <a:rPr lang="en-US" sz="1300">
                <a:ea typeface="ＭＳ Ｐゴシック" charset="-128"/>
                <a:cs typeface="ＭＳ Ｐゴシック" charset="-128"/>
              </a:rPr>
              <a:pPr algn="r" defTabSz="957263"/>
              <a:t>88</a:t>
            </a:fld>
            <a:endParaRPr lang="en-US" sz="1300" dirty="0">
              <a:ea typeface="ＭＳ Ｐゴシック" charset="-128"/>
              <a:cs typeface="ＭＳ Ｐゴシック" charset="-128"/>
            </a:endParaRPr>
          </a:p>
        </p:txBody>
      </p:sp>
      <p:sp>
        <p:nvSpPr>
          <p:cNvPr id="575492"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CC50673E-4F1F-8D4A-B3ED-E9247AB8068F}" type="slidenum">
              <a:rPr lang="en-US" sz="1300">
                <a:ea typeface="ＭＳ Ｐゴシック" charset="-128"/>
                <a:cs typeface="ＭＳ Ｐゴシック" charset="-128"/>
              </a:rPr>
              <a:pPr algn="r" defTabSz="957263"/>
              <a:t>88</a:t>
            </a:fld>
            <a:endParaRPr lang="en-US" sz="1300" dirty="0">
              <a:ea typeface="ＭＳ Ｐゴシック" charset="-128"/>
              <a:cs typeface="ＭＳ Ｐゴシック" charset="-128"/>
            </a:endParaRPr>
          </a:p>
        </p:txBody>
      </p:sp>
      <p:sp>
        <p:nvSpPr>
          <p:cNvPr id="575493" name="Rectangle 2"/>
          <p:cNvSpPr>
            <a:spLocks noGrp="1" noRot="1" noChangeAspect="1" noChangeArrowheads="1" noTextEdit="1"/>
          </p:cNvSpPr>
          <p:nvPr>
            <p:ph type="sldImg"/>
          </p:nvPr>
        </p:nvSpPr>
        <p:spPr>
          <a:ln/>
        </p:spPr>
      </p:sp>
      <p:sp>
        <p:nvSpPr>
          <p:cNvPr id="575494"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42" name="Rectangle 7"/>
          <p:cNvSpPr>
            <a:spLocks noGrp="1" noChangeArrowheads="1"/>
          </p:cNvSpPr>
          <p:nvPr>
            <p:ph type="sldNum" sz="quarter" idx="5"/>
          </p:nvPr>
        </p:nvSpPr>
        <p:spPr>
          <a:noFill/>
        </p:spPr>
        <p:txBody>
          <a:bodyPr/>
          <a:lstStyle/>
          <a:p>
            <a:fld id="{59C106D2-ECEA-8E4E-A797-0FB4A41E20DB}" type="slidenum">
              <a:rPr lang="en-US"/>
              <a:pPr/>
              <a:t>89</a:t>
            </a:fld>
            <a:endParaRPr lang="en-US" dirty="0"/>
          </a:p>
        </p:txBody>
      </p:sp>
      <p:sp>
        <p:nvSpPr>
          <p:cNvPr id="57344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7D9696BB-7039-384C-B4F8-3395CC7544A5}" type="slidenum">
              <a:rPr lang="en-US" sz="1300">
                <a:ea typeface="ＭＳ Ｐゴシック" charset="-128"/>
                <a:cs typeface="ＭＳ Ｐゴシック" charset="-128"/>
              </a:rPr>
              <a:pPr algn="r" defTabSz="957263"/>
              <a:t>89</a:t>
            </a:fld>
            <a:endParaRPr lang="en-US" sz="1300" dirty="0">
              <a:ea typeface="ＭＳ Ｐゴシック" charset="-128"/>
              <a:cs typeface="ＭＳ Ｐゴシック" charset="-128"/>
            </a:endParaRPr>
          </a:p>
        </p:txBody>
      </p:sp>
      <p:sp>
        <p:nvSpPr>
          <p:cNvPr id="573444" name="Rectangle 2"/>
          <p:cNvSpPr>
            <a:spLocks noGrp="1" noRot="1" noChangeAspect="1" noChangeArrowheads="1" noTextEdit="1"/>
          </p:cNvSpPr>
          <p:nvPr>
            <p:ph type="sldImg"/>
          </p:nvPr>
        </p:nvSpPr>
        <p:spPr>
          <a:ln/>
        </p:spPr>
      </p:sp>
      <p:sp>
        <p:nvSpPr>
          <p:cNvPr id="573445"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82" name="Rectangle 7"/>
          <p:cNvSpPr>
            <a:spLocks noGrp="1" noChangeArrowheads="1"/>
          </p:cNvSpPr>
          <p:nvPr>
            <p:ph type="sldNum" sz="quarter" idx="5"/>
          </p:nvPr>
        </p:nvSpPr>
        <p:spPr>
          <a:noFill/>
        </p:spPr>
        <p:txBody>
          <a:bodyPr/>
          <a:lstStyle/>
          <a:p>
            <a:fld id="{2EE684CB-B112-4F44-93D8-6C4ED2E08C43}" type="slidenum">
              <a:rPr lang="en-US"/>
              <a:pPr/>
              <a:t>90</a:t>
            </a:fld>
            <a:endParaRPr lang="en-US" dirty="0"/>
          </a:p>
        </p:txBody>
      </p:sp>
      <p:sp>
        <p:nvSpPr>
          <p:cNvPr id="583683"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ACFCAFC3-8964-9C4A-85D5-19E66C6AFB56}" type="slidenum">
              <a:rPr lang="en-US" sz="1300">
                <a:ea typeface="ＭＳ Ｐゴシック" charset="-128"/>
                <a:cs typeface="ＭＳ Ｐゴシック" charset="-128"/>
              </a:rPr>
              <a:pPr algn="r" defTabSz="957263"/>
              <a:t>90</a:t>
            </a:fld>
            <a:endParaRPr lang="en-US" sz="1300" dirty="0">
              <a:ea typeface="ＭＳ Ｐゴシック" charset="-128"/>
              <a:cs typeface="ＭＳ Ｐゴシック" charset="-128"/>
            </a:endParaRPr>
          </a:p>
        </p:txBody>
      </p:sp>
      <p:sp>
        <p:nvSpPr>
          <p:cNvPr id="583684"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1AFDDB12-BF0B-1249-AF24-1B9559E3F95B}" type="slidenum">
              <a:rPr lang="en-US" sz="1300">
                <a:ea typeface="ＭＳ Ｐゴシック" charset="-128"/>
                <a:cs typeface="ＭＳ Ｐゴシック" charset="-128"/>
              </a:rPr>
              <a:pPr algn="r" defTabSz="957263"/>
              <a:t>90</a:t>
            </a:fld>
            <a:endParaRPr lang="en-US" sz="1300" dirty="0">
              <a:ea typeface="ＭＳ Ｐゴシック" charset="-128"/>
              <a:cs typeface="ＭＳ Ｐゴシック" charset="-128"/>
            </a:endParaRPr>
          </a:p>
        </p:txBody>
      </p:sp>
      <p:sp>
        <p:nvSpPr>
          <p:cNvPr id="583685" name="Rectangle 2"/>
          <p:cNvSpPr>
            <a:spLocks noGrp="1" noRot="1" noChangeAspect="1" noChangeArrowheads="1" noTextEdit="1"/>
          </p:cNvSpPr>
          <p:nvPr>
            <p:ph type="sldImg"/>
          </p:nvPr>
        </p:nvSpPr>
        <p:spPr>
          <a:ln/>
        </p:spPr>
      </p:sp>
      <p:sp>
        <p:nvSpPr>
          <p:cNvPr id="583686"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Rectangle 7"/>
          <p:cNvSpPr>
            <a:spLocks noGrp="1" noChangeArrowheads="1"/>
          </p:cNvSpPr>
          <p:nvPr>
            <p:ph type="sldNum" sz="quarter" idx="5"/>
          </p:nvPr>
        </p:nvSpPr>
        <p:spPr>
          <a:noFill/>
        </p:spPr>
        <p:txBody>
          <a:bodyPr/>
          <a:lstStyle/>
          <a:p>
            <a:fld id="{89B265D1-3FAF-4043-BE66-905629945558}" type="slidenum">
              <a:rPr lang="en-US"/>
              <a:pPr/>
              <a:t>91</a:t>
            </a:fld>
            <a:endParaRPr lang="en-US" dirty="0"/>
          </a:p>
        </p:txBody>
      </p:sp>
      <p:sp>
        <p:nvSpPr>
          <p:cNvPr id="5816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B4548E61-4195-0C44-A780-DD34D0D429C9}" type="slidenum">
              <a:rPr lang="en-US" sz="1300">
                <a:ea typeface="ＭＳ Ｐゴシック" charset="-128"/>
                <a:cs typeface="ＭＳ Ｐゴシック" charset="-128"/>
              </a:rPr>
              <a:pPr algn="r" defTabSz="957263"/>
              <a:t>91</a:t>
            </a:fld>
            <a:endParaRPr lang="en-US" sz="1300" dirty="0">
              <a:ea typeface="ＭＳ Ｐゴシック" charset="-128"/>
              <a:cs typeface="ＭＳ Ｐゴシック" charset="-128"/>
            </a:endParaRPr>
          </a:p>
        </p:txBody>
      </p:sp>
      <p:sp>
        <p:nvSpPr>
          <p:cNvPr id="581636" name="Rectangle 2"/>
          <p:cNvSpPr>
            <a:spLocks noGrp="1" noRot="1" noChangeAspect="1" noChangeArrowheads="1" noTextEdit="1"/>
          </p:cNvSpPr>
          <p:nvPr>
            <p:ph type="sldImg"/>
          </p:nvPr>
        </p:nvSpPr>
        <p:spPr>
          <a:ln/>
        </p:spPr>
      </p:sp>
      <p:sp>
        <p:nvSpPr>
          <p:cNvPr id="5816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Rectangle 7"/>
          <p:cNvSpPr>
            <a:spLocks noGrp="1" noChangeArrowheads="1"/>
          </p:cNvSpPr>
          <p:nvPr>
            <p:ph type="sldNum" sz="quarter" idx="5"/>
          </p:nvPr>
        </p:nvSpPr>
        <p:spPr>
          <a:noFill/>
        </p:spPr>
        <p:txBody>
          <a:bodyPr/>
          <a:lstStyle/>
          <a:p>
            <a:fld id="{89B265D1-3FAF-4043-BE66-905629945558}" type="slidenum">
              <a:rPr lang="en-US"/>
              <a:pPr/>
              <a:t>92</a:t>
            </a:fld>
            <a:endParaRPr lang="en-US" dirty="0"/>
          </a:p>
        </p:txBody>
      </p:sp>
      <p:sp>
        <p:nvSpPr>
          <p:cNvPr id="581635" name="Rectangle 7"/>
          <p:cNvSpPr txBox="1">
            <a:spLocks noGrp="1" noChangeArrowheads="1"/>
          </p:cNvSpPr>
          <p:nvPr/>
        </p:nvSpPr>
        <p:spPr bwMode="auto">
          <a:xfrm>
            <a:off x="4143375" y="9118600"/>
            <a:ext cx="3170238" cy="481013"/>
          </a:xfrm>
          <a:prstGeom prst="rect">
            <a:avLst/>
          </a:prstGeom>
          <a:noFill/>
          <a:ln w="9525">
            <a:noFill/>
            <a:miter lim="800000"/>
            <a:headEnd/>
            <a:tailEnd/>
          </a:ln>
        </p:spPr>
        <p:txBody>
          <a:bodyPr lIns="95747" tIns="47873" rIns="95747" bIns="47873" anchor="b">
            <a:prstTxWarp prst="textNoShape">
              <a:avLst/>
            </a:prstTxWarp>
          </a:bodyPr>
          <a:lstStyle/>
          <a:p>
            <a:pPr algn="r" defTabSz="957263"/>
            <a:fld id="{B4548E61-4195-0C44-A780-DD34D0D429C9}" type="slidenum">
              <a:rPr lang="en-US" sz="1300">
                <a:ea typeface="ＭＳ Ｐゴシック" charset="-128"/>
                <a:cs typeface="ＭＳ Ｐゴシック" charset="-128"/>
              </a:rPr>
              <a:pPr algn="r" defTabSz="957263"/>
              <a:t>92</a:t>
            </a:fld>
            <a:endParaRPr lang="en-US" sz="1300" dirty="0">
              <a:ea typeface="ＭＳ Ｐゴシック" charset="-128"/>
              <a:cs typeface="ＭＳ Ｐゴシック" charset="-128"/>
            </a:endParaRPr>
          </a:p>
        </p:txBody>
      </p:sp>
      <p:sp>
        <p:nvSpPr>
          <p:cNvPr id="581636" name="Rectangle 2"/>
          <p:cNvSpPr>
            <a:spLocks noGrp="1" noRot="1" noChangeAspect="1" noChangeArrowheads="1" noTextEdit="1"/>
          </p:cNvSpPr>
          <p:nvPr>
            <p:ph type="sldImg"/>
          </p:nvPr>
        </p:nvSpPr>
        <p:spPr>
          <a:ln/>
        </p:spPr>
      </p:sp>
      <p:sp>
        <p:nvSpPr>
          <p:cNvPr id="581637"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778" name="Rectangle 7"/>
          <p:cNvSpPr>
            <a:spLocks noGrp="1" noChangeArrowheads="1"/>
          </p:cNvSpPr>
          <p:nvPr>
            <p:ph type="sldNum" sz="quarter" idx="5"/>
          </p:nvPr>
        </p:nvSpPr>
        <p:spPr>
          <a:noFill/>
        </p:spPr>
        <p:txBody>
          <a:bodyPr/>
          <a:lstStyle/>
          <a:p>
            <a:fld id="{4FEF027C-82EE-B146-825D-F3DEC73F5EAB}" type="slidenum">
              <a:rPr lang="en-US"/>
              <a:pPr/>
              <a:t>93</a:t>
            </a:fld>
            <a:endParaRPr lang="en-US" dirty="0"/>
          </a:p>
        </p:txBody>
      </p:sp>
      <p:sp>
        <p:nvSpPr>
          <p:cNvPr id="587779" name="Rectangle 2"/>
          <p:cNvSpPr>
            <a:spLocks noGrp="1" noRot="1" noChangeAspect="1" noChangeArrowheads="1" noTextEdit="1"/>
          </p:cNvSpPr>
          <p:nvPr>
            <p:ph type="sldImg"/>
          </p:nvPr>
        </p:nvSpPr>
        <p:spPr>
          <a:ln/>
        </p:spPr>
      </p:sp>
      <p:sp>
        <p:nvSpPr>
          <p:cNvPr id="58778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6D2A8568-8071-4648-BE7A-8C050D2A6EB1}" type="slidenum">
              <a:rPr lang="en-US"/>
              <a:pPr/>
              <a:t>9</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74725" y="4560888"/>
            <a:ext cx="5365750" cy="4321175"/>
          </a:xfrm>
          <a:noFill/>
          <a:ln/>
        </p:spPr>
        <p:txBody>
          <a:bodyPr/>
          <a:lstStyle/>
          <a:p>
            <a:pPr eaLnBrk="1" hangingPunct="1"/>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9.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9.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4.png"/><Relationship Id="rId3" Type="http://schemas.openxmlformats.org/officeDocument/2006/relationships/image" Target="../media/image1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6.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7.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8.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9.pn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6.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7.pn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8.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9.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6.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7.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8.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9.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FE27D969-115D-7A46-94C9-13E00B1136C7}"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0A7209A6-68D2-5640-9CFD-587AF670F8C9}"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4163" y="0"/>
            <a:ext cx="2071687" cy="6105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19100" y="0"/>
            <a:ext cx="6062663" cy="6105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3FC63C02-EAB5-F74B-A903-51FC0D922A0B}"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28625" y="1189038"/>
            <a:ext cx="8277225" cy="4916487"/>
          </a:xfrm>
        </p:spPr>
        <p:txBody>
          <a:bodyPr/>
          <a:lstStyle/>
          <a:p>
            <a:pPr lvl="0"/>
            <a:endParaRPr lang="en-US" noProof="0" dirty="0" smtClean="0"/>
          </a:p>
        </p:txBody>
      </p:sp>
      <p:sp>
        <p:nvSpPr>
          <p:cNvPr id="4" name="Rectangle 11"/>
          <p:cNvSpPr>
            <a:spLocks noGrp="1" noChangeArrowheads="1"/>
          </p:cNvSpPr>
          <p:nvPr>
            <p:ph type="sldNum" sz="quarter" idx="10"/>
          </p:nvPr>
        </p:nvSpPr>
        <p:spPr>
          <a:ln/>
        </p:spPr>
        <p:txBody>
          <a:bodyPr/>
          <a:lstStyle>
            <a:lvl1pPr>
              <a:defRPr/>
            </a:lvl1pPr>
          </a:lstStyle>
          <a:p>
            <a:pPr>
              <a:defRPr/>
            </a:pPr>
            <a:fld id="{53B4EAD6-3074-3742-9EA5-E5F74C1D1D6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28625" y="1189038"/>
            <a:ext cx="4062413" cy="49164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ln/>
        </p:spPr>
        <p:txBody>
          <a:bodyPr/>
          <a:lstStyle>
            <a:lvl1pPr>
              <a:defRPr/>
            </a:lvl1pPr>
          </a:lstStyle>
          <a:p>
            <a:pPr>
              <a:defRPr/>
            </a:pPr>
            <a:fld id="{E0BFA51A-1979-FC49-96A2-5559B987CDA7}"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cSld>
  <p:clrMapOvr>
    <a:masterClrMapping/>
  </p:clrMapOvr>
  <p:transition xmlns:p14="http://schemas.microsoft.com/office/powerpoint/2010/mai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transition xmlns:p14="http://schemas.microsoft.com/office/powerpoint/2010/mai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transition xmlns:p14="http://schemas.microsoft.com/office/powerpoint/2010/mai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5920B5F0-FAA7-FD4E-B6EE-E3CAAE7BA34D}"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xmlns:p14="http://schemas.microsoft.com/office/powerpoint/2010/mai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transition xmlns:p14="http://schemas.microsoft.com/office/powerpoint/2010/main" spd="med">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transition xmlns:p14="http://schemas.microsoft.com/office/powerpoint/2010/mai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4163" y="0"/>
            <a:ext cx="2071687" cy="6105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19100" y="0"/>
            <a:ext cx="6062663" cy="6105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2DBD65E6-8B39-E740-9482-B2F667B9931C}"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4D3205C8-597D-1F4C-9D0A-4B58A1753675}"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1"/>
          <p:cNvSpPr>
            <a:spLocks noGrp="1" noChangeArrowheads="1"/>
          </p:cNvSpPr>
          <p:nvPr>
            <p:ph type="sldNum" sz="quarter" idx="10"/>
          </p:nvPr>
        </p:nvSpPr>
        <p:spPr>
          <a:ln/>
        </p:spPr>
        <p:txBody>
          <a:bodyPr/>
          <a:lstStyle>
            <a:lvl1pPr>
              <a:defRPr/>
            </a:lvl1pPr>
          </a:lstStyle>
          <a:p>
            <a:pPr>
              <a:defRPr/>
            </a:pPr>
            <a:fld id="{C1E4F73E-64CE-7E4A-BF3A-737B7D9453B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ln/>
        </p:spPr>
        <p:txBody>
          <a:bodyPr/>
          <a:lstStyle>
            <a:lvl1pPr>
              <a:defRPr/>
            </a:lvl1pPr>
          </a:lstStyle>
          <a:p>
            <a:pPr>
              <a:defRPr/>
            </a:pPr>
            <a:fld id="{C98CC921-D640-2440-9A84-203FCF9E409C}"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11"/>
          <p:cNvSpPr>
            <a:spLocks noGrp="1" noChangeArrowheads="1"/>
          </p:cNvSpPr>
          <p:nvPr>
            <p:ph type="sldNum" sz="quarter" idx="10"/>
          </p:nvPr>
        </p:nvSpPr>
        <p:spPr>
          <a:ln/>
        </p:spPr>
        <p:txBody>
          <a:bodyPr/>
          <a:lstStyle>
            <a:lvl1pPr>
              <a:defRPr/>
            </a:lvl1pPr>
          </a:lstStyle>
          <a:p>
            <a:pPr>
              <a:defRPr/>
            </a:pPr>
            <a:fld id="{89D09E9A-542F-C443-802A-E3D813A64F91}"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1"/>
          <p:cNvSpPr>
            <a:spLocks noGrp="1" noChangeArrowheads="1"/>
          </p:cNvSpPr>
          <p:nvPr>
            <p:ph type="sldNum" sz="quarter" idx="10"/>
          </p:nvPr>
        </p:nvSpPr>
        <p:spPr>
          <a:ln/>
        </p:spPr>
        <p:txBody>
          <a:bodyPr/>
          <a:lstStyle>
            <a:lvl1pPr>
              <a:defRPr/>
            </a:lvl1pPr>
          </a:lstStyle>
          <a:p>
            <a:pPr>
              <a:defRPr/>
            </a:pPr>
            <a:fld id="{0BF0CD23-F5D6-0344-9E81-70437DFE4BC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ln/>
        </p:spPr>
        <p:txBody>
          <a:bodyPr/>
          <a:lstStyle>
            <a:lvl1pPr>
              <a:defRPr/>
            </a:lvl1pPr>
          </a:lstStyle>
          <a:p>
            <a:pPr>
              <a:defRPr/>
            </a:pPr>
            <a:fld id="{FAEB3663-E458-3B47-A937-21B8A61228A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ln/>
        </p:spPr>
        <p:txBody>
          <a:bodyPr/>
          <a:lstStyle>
            <a:lvl1pPr>
              <a:defRPr/>
            </a:lvl1pPr>
          </a:lstStyle>
          <a:p>
            <a:pPr>
              <a:defRPr/>
            </a:pPr>
            <a:fld id="{C312EA0B-E160-8141-B347-DDC84E45855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735349AE-AFE2-9349-8DE4-8BDDC2A53EF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F29D75D8-A0E3-9241-BDE3-2B75629BB872}"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07B3BB47-C30A-B14D-8F6E-720EA30B5B0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4163" y="0"/>
            <a:ext cx="2071687" cy="6105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19100" y="0"/>
            <a:ext cx="6062663" cy="6105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9235286C-3D3E-2544-93DA-11C93434F5C3}"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49D42D30-2A4F-3240-8ECD-58803954A3D0}"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F8A72028-8147-AC43-AFE4-8712139FD9F9}"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1"/>
          <p:cNvSpPr>
            <a:spLocks noGrp="1" noChangeArrowheads="1"/>
          </p:cNvSpPr>
          <p:nvPr>
            <p:ph type="sldNum" sz="quarter" idx="10"/>
          </p:nvPr>
        </p:nvSpPr>
        <p:spPr>
          <a:ln/>
        </p:spPr>
        <p:txBody>
          <a:bodyPr/>
          <a:lstStyle>
            <a:lvl1pPr>
              <a:defRPr/>
            </a:lvl1pPr>
          </a:lstStyle>
          <a:p>
            <a:pPr>
              <a:defRPr/>
            </a:pPr>
            <a:fld id="{3FC8C458-753F-EA41-8CBF-74EC2DF18CD3}"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ln/>
        </p:spPr>
        <p:txBody>
          <a:bodyPr/>
          <a:lstStyle>
            <a:lvl1pPr>
              <a:defRPr/>
            </a:lvl1pPr>
          </a:lstStyle>
          <a:p>
            <a:pPr>
              <a:defRPr/>
            </a:pPr>
            <a:fld id="{BEB078B7-8AC9-6046-A86D-25405D49BD02}"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ln/>
        </p:spPr>
        <p:txBody>
          <a:bodyPr/>
          <a:lstStyle>
            <a:lvl1pPr>
              <a:defRPr/>
            </a:lvl1pPr>
          </a:lstStyle>
          <a:p>
            <a:pPr>
              <a:defRPr/>
            </a:pPr>
            <a:fld id="{54F05061-8B94-0E40-AAF5-D512CA4CFB39}"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11"/>
          <p:cNvSpPr>
            <a:spLocks noGrp="1" noChangeArrowheads="1"/>
          </p:cNvSpPr>
          <p:nvPr>
            <p:ph type="sldNum" sz="quarter" idx="10"/>
          </p:nvPr>
        </p:nvSpPr>
        <p:spPr>
          <a:ln/>
        </p:spPr>
        <p:txBody>
          <a:bodyPr/>
          <a:lstStyle>
            <a:lvl1pPr>
              <a:defRPr/>
            </a:lvl1pPr>
          </a:lstStyle>
          <a:p>
            <a:pPr>
              <a:defRPr/>
            </a:pPr>
            <a:fld id="{F7CC4228-125A-F549-B1AB-971F4462F3BC}"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ln/>
        </p:spPr>
        <p:txBody>
          <a:bodyPr/>
          <a:lstStyle>
            <a:lvl1pPr>
              <a:defRPr/>
            </a:lvl1pPr>
          </a:lstStyle>
          <a:p>
            <a:pPr>
              <a:defRPr/>
            </a:pPr>
            <a:fld id="{29871A84-B976-194E-87B9-94EEE8257106}"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ln/>
        </p:spPr>
        <p:txBody>
          <a:bodyPr/>
          <a:lstStyle>
            <a:lvl1pPr>
              <a:defRPr/>
            </a:lvl1pPr>
          </a:lstStyle>
          <a:p>
            <a:pPr>
              <a:defRPr/>
            </a:pPr>
            <a:fld id="{08154C91-96B5-8F49-8A89-98DAE4D7973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660EA30A-09D3-5347-896D-6774F9CFC645}"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AEB170CD-41EC-D546-A37C-8F6FAD406C6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262F0049-2CBD-D645-BC1F-949FFFFEC873}"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4163" y="0"/>
            <a:ext cx="2071687" cy="6105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19100" y="0"/>
            <a:ext cx="6062663" cy="6105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ln/>
        </p:spPr>
        <p:txBody>
          <a:bodyPr/>
          <a:lstStyle>
            <a:lvl1pPr>
              <a:defRPr/>
            </a:lvl1pPr>
          </a:lstStyle>
          <a:p>
            <a:pPr>
              <a:defRPr/>
            </a:pPr>
            <a:fld id="{2D693ED9-6069-C147-A987-21ED4094297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5" name="Title 3"/>
          <p:cNvSpPr>
            <a:spLocks noGrp="1"/>
          </p:cNvSpPr>
          <p:nvPr>
            <p:ph type="title"/>
          </p:nvPr>
        </p:nvSpPr>
        <p:spPr>
          <a:xfrm>
            <a:off x="457200" y="2819400"/>
            <a:ext cx="8229600" cy="838200"/>
          </a:xfrm>
          <a:prstGeom prst="rect">
            <a:avLst/>
          </a:prstGeom>
        </p:spPr>
        <p:txBody>
          <a:bodyPr vert="horz"/>
          <a:lstStyle>
            <a:lvl1pPr>
              <a:defRPr sz="3200" b="0">
                <a:solidFill>
                  <a:schemeClr val="bg1"/>
                </a:solidFill>
              </a:defRPr>
            </a:lvl1pPr>
          </a:lstStyle>
          <a:p>
            <a:r>
              <a:rPr lang="en-US" smtClean="0"/>
              <a:t>Click to edit Master title style</a:t>
            </a:r>
            <a:endParaRPr lang="en-US"/>
          </a:p>
        </p:txBody>
      </p:sp>
      <p:sp>
        <p:nvSpPr>
          <p:cNvPr id="20" name="Text Placeholder 19"/>
          <p:cNvSpPr>
            <a:spLocks noGrp="1"/>
          </p:cNvSpPr>
          <p:nvPr>
            <p:ph type="body" sz="quarter" idx="10"/>
          </p:nvPr>
        </p:nvSpPr>
        <p:spPr>
          <a:xfrm>
            <a:off x="457200" y="3657600"/>
            <a:ext cx="8229600" cy="457200"/>
          </a:xfrm>
          <a:prstGeom prst="rect">
            <a:avLst/>
          </a:prstGeom>
        </p:spPr>
        <p:txBody>
          <a:bodyPr vert="horz" anchor="t"/>
          <a:lstStyle>
            <a:lvl1pPr>
              <a:buFontTx/>
              <a:buNone/>
              <a:defRPr sz="2000">
                <a:solidFill>
                  <a:schemeClr val="accent2"/>
                </a:solidFill>
              </a:defRPr>
            </a:lvl1pPr>
          </a:lstStyle>
          <a:p>
            <a:pPr lvl="0"/>
            <a:r>
              <a:rPr lang="en-US" smtClean="0"/>
              <a:t>Click to edit Master text styles</a:t>
            </a:r>
          </a:p>
        </p:txBody>
      </p:sp>
      <p:sp>
        <p:nvSpPr>
          <p:cNvPr id="21" name="Text Placeholder 19"/>
          <p:cNvSpPr>
            <a:spLocks noGrp="1"/>
          </p:cNvSpPr>
          <p:nvPr>
            <p:ph type="body" sz="quarter" idx="11"/>
          </p:nvPr>
        </p:nvSpPr>
        <p:spPr>
          <a:xfrm>
            <a:off x="457200" y="4114800"/>
            <a:ext cx="8229600" cy="457200"/>
          </a:xfrm>
          <a:prstGeom prst="rect">
            <a:avLst/>
          </a:prstGeom>
        </p:spPr>
        <p:txBody>
          <a:bodyPr vert="horz" anchor="t"/>
          <a:lstStyle>
            <a:lvl1pPr>
              <a:buFontTx/>
              <a:buNone/>
              <a:defRPr sz="2000">
                <a:solidFill>
                  <a:srgbClr val="7FB6BB"/>
                </a:solidFill>
              </a:defRPr>
            </a:lvl1pPr>
          </a:lstStyle>
          <a:p>
            <a:pPr lvl="0"/>
            <a:r>
              <a:rPr lang="en-US" smtClean="0"/>
              <a:t>Click to edit Master text styles</a:t>
            </a:r>
          </a:p>
        </p:txBody>
      </p:sp>
    </p:spTree>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0"/>
          <p:cNvSpPr txBox="1">
            <a:spLocks/>
          </p:cNvSpPr>
          <p:nvPr/>
        </p:nvSpPr>
        <p:spPr>
          <a:xfrm>
            <a:off x="304800" y="1371600"/>
            <a:ext cx="8382000" cy="4114800"/>
          </a:xfrm>
          <a:prstGeom prst="rect">
            <a:avLst/>
          </a:prstGeom>
        </p:spPr>
        <p:txBody>
          <a:bodyPr anchor="ctr">
            <a:prstTxWarp prst="textNoShape">
              <a:avLst/>
            </a:prstTxWarp>
          </a:bodyPr>
          <a:lstStyle/>
          <a:p>
            <a:pPr algn="ctr">
              <a:defRPr/>
            </a:pPr>
            <a:r>
              <a:rPr lang="en-US" sz="2000" dirty="0">
                <a:solidFill>
                  <a:srgbClr val="F2F2F2"/>
                </a:solidFill>
                <a:latin typeface="Arial'" charset="0"/>
              </a:rPr>
              <a:t>Thank you.</a:t>
            </a:r>
          </a:p>
        </p:txBody>
      </p:sp>
      <p:pic>
        <p:nvPicPr>
          <p:cNvPr id="3" name="Picture 6" descr="logoBits.png"/>
          <p:cNvPicPr>
            <a:picLocks noChangeAspect="1"/>
          </p:cNvPicPr>
          <p:nvPr/>
        </p:nvPicPr>
        <p:blipFill>
          <a:blip r:embed="rId2"/>
          <a:srcRect/>
          <a:stretch>
            <a:fillRect/>
          </a:stretch>
        </p:blipFill>
        <p:spPr bwMode="auto">
          <a:xfrm>
            <a:off x="5029200" y="2895600"/>
            <a:ext cx="719138" cy="463550"/>
          </a:xfrm>
          <a:prstGeom prst="rect">
            <a:avLst/>
          </a:prstGeom>
          <a:noFill/>
          <a:ln w="9525">
            <a:noFill/>
            <a:miter lim="800000"/>
            <a:headEnd/>
            <a:tailEnd/>
          </a:ln>
        </p:spPr>
      </p:pic>
      <p:sp>
        <p:nvSpPr>
          <p:cNvPr id="4" name="Footer Placeholder 3"/>
          <p:cNvSpPr txBox="1">
            <a:spLocks/>
          </p:cNvSpPr>
          <p:nvPr/>
        </p:nvSpPr>
        <p:spPr bwMode="auto">
          <a:xfrm>
            <a:off x="6629400" y="6356350"/>
            <a:ext cx="2209800" cy="365125"/>
          </a:xfrm>
          <a:prstGeom prst="rect">
            <a:avLst/>
          </a:prstGeom>
          <a:noFill/>
          <a:ln w="9525">
            <a:noFill/>
            <a:miter lim="800000"/>
            <a:headEnd/>
            <a:tailEnd/>
          </a:ln>
        </p:spPr>
        <p:txBody>
          <a:bodyPr anchor="ctr">
            <a:prstTxWarp prst="textNoShape">
              <a:avLst/>
            </a:prstTxWarp>
          </a:bodyPr>
          <a:lstStyle/>
          <a:p>
            <a:pPr>
              <a:defRPr/>
            </a:pPr>
            <a:r>
              <a:rPr lang="en-US" sz="800" dirty="0">
                <a:solidFill>
                  <a:srgbClr val="595959"/>
                </a:solidFill>
                <a:ea typeface="Arial" charset="0"/>
                <a:cs typeface="Arial" charset="0"/>
              </a:rPr>
              <a:t>© 2010 Brightcove, Inc. All Rights Reserved.</a:t>
            </a:r>
          </a:p>
        </p:txBody>
      </p:sp>
    </p:spTree>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28625" y="1189038"/>
            <a:ext cx="8277225" cy="49164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5D039535-85F8-1444-BA4D-3CECC4EBF44B}"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11"/>
          <p:cNvSpPr>
            <a:spLocks noGrp="1" noChangeArrowheads="1"/>
          </p:cNvSpPr>
          <p:nvPr>
            <p:ph type="sldNum" sz="quarter" idx="10"/>
          </p:nvPr>
        </p:nvSpPr>
        <p:spPr>
          <a:ln/>
        </p:spPr>
        <p:txBody>
          <a:bodyPr/>
          <a:lstStyle>
            <a:lvl1pPr>
              <a:defRPr/>
            </a:lvl1pPr>
          </a:lstStyle>
          <a:p>
            <a:pPr>
              <a:defRPr/>
            </a:pPr>
            <a:fld id="{FE235EB6-3563-6B45-8A7C-8E41075108C6}"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8A6CF6CA-CD5F-BE4C-B1B8-3099FFEED81B}"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28625" y="1189038"/>
            <a:ext cx="4062413" cy="4916487"/>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B63F9CE8-CE40-4D4B-9F8F-CF49FBE08FBF}"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Table Placeholder 2"/>
          <p:cNvSpPr>
            <a:spLocks noGrp="1"/>
          </p:cNvSpPr>
          <p:nvPr>
            <p:ph type="tbl" idx="1"/>
          </p:nvPr>
        </p:nvSpPr>
        <p:spPr>
          <a:xfrm>
            <a:off x="428625" y="1189038"/>
            <a:ext cx="8277225" cy="4916487"/>
          </a:xfrm>
          <a:prstGeom prst="rect">
            <a:avLst/>
          </a:prstGeom>
        </p:spPr>
        <p:txBody>
          <a:bodyPr/>
          <a:lstStyle/>
          <a:p>
            <a:pPr lvl="0"/>
            <a:endParaRPr lang="en-US" noProof="0" dirty="0" smtClean="0"/>
          </a:p>
        </p:txBody>
      </p:sp>
      <p:sp>
        <p:nvSpPr>
          <p:cNvPr id="4"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07F245F6-606B-9744-8C11-98849F71CF88}"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28625" y="1189038"/>
            <a:ext cx="4062413" cy="49164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189038"/>
            <a:ext cx="4062412" cy="49164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53CB0F69-1BA6-6E44-80EE-753BCFEBFB37}"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Rectangle 4"/>
          <p:cNvSpPr txBox="1">
            <a:spLocks/>
          </p:cNvSpPr>
          <p:nvPr/>
        </p:nvSpPr>
        <p:spPr bwMode="auto">
          <a:xfrm>
            <a:off x="468313" y="2697163"/>
            <a:ext cx="7493000" cy="757237"/>
          </a:xfrm>
          <a:prstGeom prst="rect">
            <a:avLst/>
          </a:prstGeom>
          <a:noFill/>
          <a:ln>
            <a:miter lim="800000"/>
            <a:headEnd/>
            <a:tailEnd/>
          </a:ln>
        </p:spPr>
        <p:txBody>
          <a:bodyPr anchor="ctr">
            <a:prstTxWarp prst="textNoShape">
              <a:avLst/>
            </a:prstTxWarp>
          </a:bodyPr>
          <a:lstStyle/>
          <a:p>
            <a:pPr>
              <a:defRPr/>
            </a:pPr>
            <a:r>
              <a:rPr lang="en-US" sz="3200" dirty="0">
                <a:solidFill>
                  <a:srgbClr val="E1E1E1"/>
                </a:solidFill>
                <a:latin typeface="Arial'" charset="0"/>
                <a:ea typeface="ＭＳ Ｐゴシック" pitchFamily="-109" charset="-128"/>
                <a:cs typeface="ＭＳ Ｐゴシック" pitchFamily="-109" charset="-128"/>
              </a:rPr>
              <a:t>Presentation Title</a:t>
            </a:r>
            <a:endParaRPr lang="en-US" sz="2800" dirty="0">
              <a:solidFill>
                <a:srgbClr val="E1E1E1"/>
              </a:solidFill>
              <a:latin typeface="Arial'" charset="0"/>
              <a:ea typeface="ＭＳ Ｐゴシック" pitchFamily="-109" charset="-128"/>
              <a:cs typeface="ＭＳ Ｐゴシック" pitchFamily="-109" charset="-128"/>
            </a:endParaRPr>
          </a:p>
        </p:txBody>
      </p:sp>
      <p:sp>
        <p:nvSpPr>
          <p:cNvPr id="3" name="Rectangle 5"/>
          <p:cNvSpPr txBox="1">
            <a:spLocks/>
          </p:cNvSpPr>
          <p:nvPr/>
        </p:nvSpPr>
        <p:spPr bwMode="auto">
          <a:xfrm>
            <a:off x="457200" y="3581400"/>
            <a:ext cx="7442200" cy="1612900"/>
          </a:xfrm>
          <a:prstGeom prst="rect">
            <a:avLst/>
          </a:prstGeom>
          <a:noFill/>
          <a:ln>
            <a:miter lim="800000"/>
            <a:headEnd/>
            <a:tailEnd/>
          </a:ln>
        </p:spPr>
        <p:txBody>
          <a:bodyPr>
            <a:prstTxWarp prst="textNoShape">
              <a:avLst/>
            </a:prstTxWarp>
          </a:bodyPr>
          <a:lstStyle/>
          <a:p>
            <a:pPr defTabSz="457200">
              <a:lnSpc>
                <a:spcPct val="120000"/>
              </a:lnSpc>
              <a:spcBef>
                <a:spcPct val="20000"/>
              </a:spcBef>
              <a:spcAft>
                <a:spcPts val="600"/>
              </a:spcAft>
              <a:defRPr/>
            </a:pPr>
            <a:r>
              <a:rPr lang="en-US" sz="1600" dirty="0">
                <a:solidFill>
                  <a:srgbClr val="B2C846"/>
                </a:solidFill>
                <a:latin typeface="Arial" pitchFamily="-109" charset="0"/>
                <a:ea typeface="ＭＳ Ｐゴシック" pitchFamily="-109" charset="-128"/>
                <a:cs typeface="ＭＳ Ｐゴシック" pitchFamily="-109" charset="-128"/>
              </a:rPr>
              <a:t>Presenter</a:t>
            </a:r>
          </a:p>
          <a:p>
            <a:pPr defTabSz="457200">
              <a:lnSpc>
                <a:spcPct val="120000"/>
              </a:lnSpc>
              <a:spcBef>
                <a:spcPct val="20000"/>
              </a:spcBef>
              <a:spcAft>
                <a:spcPts val="600"/>
              </a:spcAft>
              <a:defRPr/>
            </a:pPr>
            <a:r>
              <a:rPr lang="en-US" sz="1600" dirty="0">
                <a:solidFill>
                  <a:srgbClr val="76B3BA"/>
                </a:solidFill>
                <a:latin typeface="Arial" pitchFamily="-109" charset="0"/>
                <a:ea typeface="ＭＳ Ｐゴシック" pitchFamily="-109" charset="-128"/>
                <a:cs typeface="ＭＳ Ｐゴシック" pitchFamily="-109" charset="-128"/>
              </a:rPr>
              <a:t>January 1, 2010</a:t>
            </a:r>
            <a:endParaRPr lang="en-US" sz="1600" dirty="0">
              <a:solidFill>
                <a:srgbClr val="B2C846"/>
              </a:solidFill>
              <a:latin typeface="Arial" pitchFamily="-109" charset="0"/>
              <a:ea typeface="ＭＳ Ｐゴシック" pitchFamily="-109" charset="-128"/>
              <a:cs typeface="ＭＳ Ｐゴシック" pitchFamily="-109" charset="-128"/>
            </a:endParaRPr>
          </a:p>
        </p:txBody>
      </p:sp>
    </p:spTree>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0"/>
          <p:cNvSpPr txBox="1">
            <a:spLocks/>
          </p:cNvSpPr>
          <p:nvPr/>
        </p:nvSpPr>
        <p:spPr>
          <a:xfrm>
            <a:off x="304800" y="1371600"/>
            <a:ext cx="8382000" cy="4114800"/>
          </a:xfrm>
          <a:prstGeom prst="rect">
            <a:avLst/>
          </a:prstGeom>
        </p:spPr>
        <p:txBody>
          <a:bodyPr anchor="ctr"/>
          <a:lstStyle/>
          <a:p>
            <a:pPr algn="ctr" fontAlgn="auto">
              <a:spcAft>
                <a:spcPts val="0"/>
              </a:spcAft>
              <a:defRPr/>
            </a:pPr>
            <a:r>
              <a:rPr lang="en-US" sz="2000" dirty="0">
                <a:solidFill>
                  <a:schemeClr val="bg1">
                    <a:lumMod val="95000"/>
                  </a:schemeClr>
                </a:solidFill>
                <a:latin typeface="Arial'"/>
                <a:ea typeface="+mj-ea"/>
                <a:cs typeface="+mj-cs"/>
              </a:rPr>
              <a:t>Thank you.</a:t>
            </a:r>
          </a:p>
        </p:txBody>
      </p:sp>
      <p:pic>
        <p:nvPicPr>
          <p:cNvPr id="3" name="Picture 6" descr="logoBits.png"/>
          <p:cNvPicPr>
            <a:picLocks noChangeAspect="1"/>
          </p:cNvPicPr>
          <p:nvPr/>
        </p:nvPicPr>
        <p:blipFill>
          <a:blip r:embed="rId2"/>
          <a:srcRect/>
          <a:stretch>
            <a:fillRect/>
          </a:stretch>
        </p:blipFill>
        <p:spPr bwMode="auto">
          <a:xfrm>
            <a:off x="5029200" y="2895600"/>
            <a:ext cx="719138" cy="463550"/>
          </a:xfrm>
          <a:prstGeom prst="rect">
            <a:avLst/>
          </a:prstGeom>
          <a:noFill/>
          <a:ln w="9525">
            <a:noFill/>
            <a:miter lim="800000"/>
            <a:headEnd/>
            <a:tailEnd/>
          </a:ln>
        </p:spPr>
      </p:pic>
      <p:sp>
        <p:nvSpPr>
          <p:cNvPr id="4" name="Footer Placeholder 3"/>
          <p:cNvSpPr txBox="1">
            <a:spLocks/>
          </p:cNvSpPr>
          <p:nvPr/>
        </p:nvSpPr>
        <p:spPr bwMode="auto">
          <a:xfrm>
            <a:off x="6629400" y="6356350"/>
            <a:ext cx="2209800" cy="365125"/>
          </a:xfrm>
          <a:prstGeom prst="rect">
            <a:avLst/>
          </a:prstGeom>
          <a:noFill/>
          <a:ln w="9525">
            <a:noFill/>
            <a:miter lim="800000"/>
            <a:headEnd/>
            <a:tailEnd/>
          </a:ln>
        </p:spPr>
        <p:txBody>
          <a:bodyPr anchor="ctr">
            <a:prstTxWarp prst="textNoShape">
              <a:avLst/>
            </a:prstTxWarp>
          </a:bodyPr>
          <a:lstStyle/>
          <a:p>
            <a:pPr>
              <a:defRPr/>
            </a:pPr>
            <a:r>
              <a:rPr lang="en-US" sz="800" dirty="0">
                <a:solidFill>
                  <a:srgbClr val="595959"/>
                </a:solidFill>
                <a:latin typeface="Arial" pitchFamily="-109" charset="0"/>
                <a:ea typeface="Arial" pitchFamily="-109" charset="0"/>
                <a:cs typeface="Arial" pitchFamily="-109" charset="0"/>
              </a:rPr>
              <a:t>© 2010 Brightcove, Inc. All Rights Reserved.</a:t>
            </a:r>
          </a:p>
        </p:txBody>
      </p:sp>
    </p:spTree>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28625" y="1189038"/>
            <a:ext cx="8277225" cy="49164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1"/>
          <p:cNvSpPr>
            <a:spLocks noGrp="1" noChangeArrowheads="1"/>
          </p:cNvSpPr>
          <p:nvPr>
            <p:ph type="sldNum" sz="quarter" idx="10"/>
          </p:nvPr>
        </p:nvSpPr>
        <p:spPr>
          <a:xfrm>
            <a:off x="182563" y="6510338"/>
            <a:ext cx="428625" cy="284162"/>
          </a:xfrm>
          <a:prstGeom prst="rect">
            <a:avLst/>
          </a:prstGeom>
          <a:ln/>
        </p:spPr>
        <p:txBody>
          <a:bodyPr/>
          <a:lstStyle>
            <a:lvl1pPr>
              <a:defRPr/>
            </a:lvl1pPr>
          </a:lstStyle>
          <a:p>
            <a:pPr>
              <a:defRPr/>
            </a:pPr>
            <a:fld id="{5920B5F0-FAA7-FD4E-B6EE-E3CAAE7BA34D}"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474937C8-E1BC-914C-BFD7-2C5EEE38CE4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19100" y="0"/>
            <a:ext cx="8277225" cy="731838"/>
          </a:xfrm>
          <a:prstGeom prst="rect">
            <a:avLst/>
          </a:prstGeom>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xfrm>
            <a:off x="182563" y="6510338"/>
            <a:ext cx="428625" cy="284162"/>
          </a:xfrm>
          <a:prstGeom prst="rect">
            <a:avLst/>
          </a:prstGeom>
          <a:ln/>
        </p:spPr>
        <p:txBody>
          <a:bodyPr/>
          <a:lstStyle>
            <a:lvl1pPr>
              <a:defRPr/>
            </a:lvl1pPr>
          </a:lstStyle>
          <a:p>
            <a:pPr>
              <a:defRPr/>
            </a:pPr>
            <a:fld id="{A17FA258-D69D-DA46-9018-79B9B46C4A8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pic>
        <p:nvPicPr>
          <p:cNvPr id="4" name="Picture 5" descr="green-arrow.png"/>
          <p:cNvPicPr>
            <a:picLocks noChangeAspect="1"/>
          </p:cNvPicPr>
          <p:nvPr/>
        </p:nvPicPr>
        <p:blipFill>
          <a:blip r:embed="rId3"/>
          <a:srcRect/>
          <a:stretch>
            <a:fillRect/>
          </a:stretch>
        </p:blipFill>
        <p:spPr bwMode="auto">
          <a:xfrm>
            <a:off x="540346" y="3186625"/>
            <a:ext cx="247973" cy="375291"/>
          </a:xfrm>
          <a:prstGeom prst="rect">
            <a:avLst/>
          </a:prstGeom>
          <a:noFill/>
          <a:ln w="9525">
            <a:noFill/>
            <a:miter lim="800000"/>
            <a:headEnd/>
            <a:tailEnd/>
          </a:ln>
        </p:spPr>
      </p:pic>
      <p:sp>
        <p:nvSpPr>
          <p:cNvPr id="2" name="Title 1"/>
          <p:cNvSpPr>
            <a:spLocks noGrp="1"/>
          </p:cNvSpPr>
          <p:nvPr>
            <p:ph type="ctrTitle"/>
          </p:nvPr>
        </p:nvSpPr>
        <p:spPr>
          <a:xfrm>
            <a:off x="823662" y="2951085"/>
            <a:ext cx="7772400" cy="807464"/>
          </a:xfrm>
        </p:spPr>
        <p:txBody>
          <a:bodyPr>
            <a:normAutofit/>
          </a:bodyPr>
          <a:lstStyle>
            <a:lvl1pPr>
              <a:defRPr sz="3500" cap="none">
                <a:solidFill>
                  <a:srgbClr val="606163"/>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9413" y="3758550"/>
            <a:ext cx="7848713" cy="379889"/>
          </a:xfrm>
        </p:spPr>
        <p:txBody>
          <a:bodyPr>
            <a:normAutofit/>
          </a:bodyPr>
          <a:lstStyle>
            <a:lvl1pPr marL="0" indent="0" algn="l">
              <a:buNone/>
              <a:defRPr sz="1200" cap="all">
                <a:solidFill>
                  <a:srgbClr val="959594"/>
                </a:solidFill>
              </a:defRPr>
            </a:lvl1pPr>
            <a:lvl2pPr marL="457160" indent="0" algn="ctr">
              <a:buNone/>
              <a:defRPr>
                <a:solidFill>
                  <a:schemeClr val="tx1">
                    <a:tint val="75000"/>
                  </a:schemeClr>
                </a:solidFill>
              </a:defRPr>
            </a:lvl2pPr>
            <a:lvl3pPr marL="914320" indent="0" algn="ctr">
              <a:buNone/>
              <a:defRPr>
                <a:solidFill>
                  <a:schemeClr val="tx1">
                    <a:tint val="75000"/>
                  </a:schemeClr>
                </a:solidFill>
              </a:defRPr>
            </a:lvl3pPr>
            <a:lvl4pPr marL="1371481" indent="0" algn="ctr">
              <a:buNone/>
              <a:defRPr>
                <a:solidFill>
                  <a:schemeClr val="tx1">
                    <a:tint val="75000"/>
                  </a:schemeClr>
                </a:solidFill>
              </a:defRPr>
            </a:lvl4pPr>
            <a:lvl5pPr marL="1828641" indent="0" algn="ctr">
              <a:buNone/>
              <a:defRPr>
                <a:solidFill>
                  <a:schemeClr val="tx1">
                    <a:tint val="75000"/>
                  </a:schemeClr>
                </a:solidFill>
              </a:defRPr>
            </a:lvl5pPr>
            <a:lvl6pPr marL="2285801" indent="0" algn="ctr">
              <a:buNone/>
              <a:defRPr>
                <a:solidFill>
                  <a:schemeClr val="tx1">
                    <a:tint val="75000"/>
                  </a:schemeClr>
                </a:solidFill>
              </a:defRPr>
            </a:lvl6pPr>
            <a:lvl7pPr marL="2742961" indent="0" algn="ctr">
              <a:buNone/>
              <a:defRPr>
                <a:solidFill>
                  <a:schemeClr val="tx1">
                    <a:tint val="75000"/>
                  </a:schemeClr>
                </a:solidFill>
              </a:defRPr>
            </a:lvl7pPr>
            <a:lvl8pPr marL="3200121" indent="0" algn="ctr">
              <a:buNone/>
              <a:defRPr>
                <a:solidFill>
                  <a:schemeClr val="tx1">
                    <a:tint val="75000"/>
                  </a:schemeClr>
                </a:solidFill>
              </a:defRPr>
            </a:lvl8pPr>
            <a:lvl9pPr marL="3657281"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11"/>
          <p:cNvSpPr>
            <a:spLocks noGrp="1" noChangeArrowheads="1"/>
          </p:cNvSpPr>
          <p:nvPr>
            <p:ph type="sldNum" sz="quarter" idx="10"/>
          </p:nvPr>
        </p:nvSpPr>
        <p:spPr>
          <a:ln/>
        </p:spPr>
        <p:txBody>
          <a:bodyPr/>
          <a:lstStyle>
            <a:lvl1pPr>
              <a:defRPr/>
            </a:lvl1pPr>
          </a:lstStyle>
          <a:p>
            <a:pPr>
              <a:defRPr/>
            </a:pPr>
            <a:fld id="{A17FA258-D69D-DA46-9018-79B9B46C4A8A}"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and Single Element">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7610925" y="6574298"/>
            <a:ext cx="11520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2013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285676" y="1344611"/>
            <a:ext cx="8378769" cy="436387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Slide Number Placeholder 4"/>
          <p:cNvSpPr>
            <a:spLocks noGrp="1"/>
          </p:cNvSpPr>
          <p:nvPr>
            <p:ph type="sldNum" sz="quarter" idx="10"/>
          </p:nvPr>
        </p:nvSpPr>
        <p:spPr/>
        <p:txBody>
          <a:bodyPr/>
          <a:lstStyle>
            <a:lvl1pPr>
              <a:defRPr/>
            </a:lvl1pPr>
          </a:lstStyle>
          <a:p>
            <a:pPr>
              <a:defRPr/>
            </a:pPr>
            <a:fld id="{3BEB2E47-3EB2-7B4C-8CBB-96C276A0FE3D}" type="slidenum">
              <a:rPr lang="en-US"/>
              <a:pPr>
                <a:defRPr/>
              </a:pPr>
              <a:t>‹#›</a:t>
            </a:fld>
            <a:r>
              <a:rPr lang="en-US" dirty="0"/>
              <a:t> |</a:t>
            </a:r>
          </a:p>
        </p:txBody>
      </p:sp>
      <p:sp>
        <p:nvSpPr>
          <p:cNvPr id="6" name="Footer Placeholder 6"/>
          <p:cNvSpPr>
            <a:spLocks noGrp="1"/>
          </p:cNvSpPr>
          <p:nvPr>
            <p:ph type="ftr" sz="quarter" idx="11"/>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and Two Element">
    <p:spTree>
      <p:nvGrpSpPr>
        <p:cNvPr id="1" name=""/>
        <p:cNvGrpSpPr/>
        <p:nvPr/>
      </p:nvGrpSpPr>
      <p:grpSpPr>
        <a:xfrm>
          <a:off x="0" y="0"/>
          <a:ext cx="0" cy="0"/>
          <a:chOff x="0" y="0"/>
          <a:chExt cx="0" cy="0"/>
        </a:xfrm>
      </p:grpSpPr>
      <p:sp>
        <p:nvSpPr>
          <p:cNvPr id="5" name="TextBox 4"/>
          <p:cNvSpPr txBox="1">
            <a:spLocks noChangeArrowheads="1"/>
          </p:cNvSpPr>
          <p:nvPr/>
        </p:nvSpPr>
        <p:spPr bwMode="auto">
          <a:xfrm>
            <a:off x="7610925" y="6574298"/>
            <a:ext cx="12282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2013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285676" y="1344611"/>
            <a:ext cx="4136054" cy="4363878"/>
          </a:xfrm>
        </p:spPr>
        <p:txBody>
          <a:bodyPr/>
          <a:lstStyle>
            <a:lvl1pPr>
              <a:defRPr baseline="0"/>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idx="12"/>
          </p:nvPr>
        </p:nvSpPr>
        <p:spPr>
          <a:xfrm>
            <a:off x="4528755" y="1344611"/>
            <a:ext cx="4136054" cy="436387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4"/>
          <p:cNvSpPr>
            <a:spLocks noGrp="1"/>
          </p:cNvSpPr>
          <p:nvPr>
            <p:ph type="sldNum" sz="quarter" idx="13"/>
          </p:nvPr>
        </p:nvSpPr>
        <p:spPr/>
        <p:txBody>
          <a:bodyPr/>
          <a:lstStyle>
            <a:lvl1pPr>
              <a:defRPr/>
            </a:lvl1pPr>
          </a:lstStyle>
          <a:p>
            <a:pPr>
              <a:defRPr/>
            </a:pPr>
            <a:fld id="{9F5EE07B-F34A-FA4F-B1CE-CFC0CBB33D03}" type="slidenum">
              <a:rPr lang="en-US"/>
              <a:pPr>
                <a:defRPr/>
              </a:pPr>
              <a:t>‹#›</a:t>
            </a:fld>
            <a:r>
              <a:rPr lang="en-US" dirty="0"/>
              <a:t> |</a:t>
            </a:r>
          </a:p>
        </p:txBody>
      </p:sp>
      <p:sp>
        <p:nvSpPr>
          <p:cNvPr id="8" name="Footer Placeholder 6"/>
          <p:cNvSpPr>
            <a:spLocks noGrp="1"/>
          </p:cNvSpPr>
          <p:nvPr>
            <p:ph type="ftr" sz="quarter" idx="14"/>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Only and Blank">
    <p:spTree>
      <p:nvGrpSpPr>
        <p:cNvPr id="1" name=""/>
        <p:cNvGrpSpPr/>
        <p:nvPr/>
      </p:nvGrpSpPr>
      <p:grpSpPr>
        <a:xfrm>
          <a:off x="0" y="0"/>
          <a:ext cx="0" cy="0"/>
          <a:chOff x="0" y="0"/>
          <a:chExt cx="0" cy="0"/>
        </a:xfrm>
      </p:grpSpPr>
      <p:sp>
        <p:nvSpPr>
          <p:cNvPr id="3" name="TextBox 2"/>
          <p:cNvSpPr txBox="1">
            <a:spLocks noChangeArrowheads="1"/>
          </p:cNvSpPr>
          <p:nvPr/>
        </p:nvSpPr>
        <p:spPr bwMode="auto">
          <a:xfrm>
            <a:off x="7610925" y="6574298"/>
            <a:ext cx="13044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2013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4" name="Slide Number Placeholder 4"/>
          <p:cNvSpPr>
            <a:spLocks noGrp="1"/>
          </p:cNvSpPr>
          <p:nvPr>
            <p:ph type="sldNum" sz="quarter" idx="10"/>
          </p:nvPr>
        </p:nvSpPr>
        <p:spPr/>
        <p:txBody>
          <a:bodyPr/>
          <a:lstStyle>
            <a:lvl1pPr>
              <a:defRPr/>
            </a:lvl1pPr>
          </a:lstStyle>
          <a:p>
            <a:pPr>
              <a:defRPr/>
            </a:pPr>
            <a:fld id="{67E65049-4C82-E04B-9F6B-F7891345E80F}" type="slidenum">
              <a:rPr lang="en-US"/>
              <a:pPr>
                <a:defRPr/>
              </a:pPr>
              <a:t>‹#›</a:t>
            </a:fld>
            <a:r>
              <a:rPr lang="en-US" dirty="0"/>
              <a:t> |</a:t>
            </a:r>
          </a:p>
        </p:txBody>
      </p:sp>
      <p:sp>
        <p:nvSpPr>
          <p:cNvPr id="5" name="Footer Placeholder 6"/>
          <p:cNvSpPr>
            <a:spLocks noGrp="1"/>
          </p:cNvSpPr>
          <p:nvPr>
            <p:ph type="ftr" sz="quarter" idx="11"/>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Left Text and Right Image">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7610925" y="6574298"/>
            <a:ext cx="13044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2013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286236" y="1344885"/>
            <a:ext cx="4459720" cy="43630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Picture Placeholder 4"/>
          <p:cNvSpPr>
            <a:spLocks noGrp="1"/>
          </p:cNvSpPr>
          <p:nvPr>
            <p:ph type="pic" sz="quarter" idx="10"/>
          </p:nvPr>
        </p:nvSpPr>
        <p:spPr>
          <a:xfrm>
            <a:off x="4848534" y="1353729"/>
            <a:ext cx="3815912" cy="4363878"/>
          </a:xfrm>
        </p:spPr>
        <p:txBody>
          <a:bodyPr rtlCol="0">
            <a:normAutofit/>
          </a:bodyPr>
          <a:lstStyle/>
          <a:p>
            <a:pPr lvl="0"/>
            <a:r>
              <a:rPr lang="en-US" noProof="0" dirty="0" smtClean="0"/>
              <a:t>Click icon to add picture</a:t>
            </a:r>
          </a:p>
        </p:txBody>
      </p:sp>
      <p:sp>
        <p:nvSpPr>
          <p:cNvPr id="7" name="Slide Number Placeholder 4"/>
          <p:cNvSpPr>
            <a:spLocks noGrp="1"/>
          </p:cNvSpPr>
          <p:nvPr>
            <p:ph type="sldNum" sz="quarter" idx="11"/>
          </p:nvPr>
        </p:nvSpPr>
        <p:spPr/>
        <p:txBody>
          <a:bodyPr/>
          <a:lstStyle>
            <a:lvl1pPr>
              <a:defRPr/>
            </a:lvl1pPr>
          </a:lstStyle>
          <a:p>
            <a:pPr>
              <a:defRPr/>
            </a:pPr>
            <a:fld id="{5FBAC513-4D0E-C74B-A7A1-892545C7785F}" type="slidenum">
              <a:rPr lang="en-US"/>
              <a:pPr>
                <a:defRPr/>
              </a:pPr>
              <a:t>‹#›</a:t>
            </a:fld>
            <a:r>
              <a:rPr lang="en-US" dirty="0"/>
              <a:t> |</a:t>
            </a:r>
          </a:p>
        </p:txBody>
      </p:sp>
      <p:sp>
        <p:nvSpPr>
          <p:cNvPr id="8" name="Footer Placeholder 6"/>
          <p:cNvSpPr>
            <a:spLocks noGrp="1"/>
          </p:cNvSpPr>
          <p:nvPr>
            <p:ph type="ftr" sz="quarter" idx="12"/>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Left Image and Right Text">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7610925" y="6574298"/>
            <a:ext cx="1380675" cy="177680"/>
          </a:xfrm>
          <a:prstGeom prst="rect">
            <a:avLst/>
          </a:prstGeom>
          <a:noFill/>
          <a:ln>
            <a:noFill/>
          </a:ln>
          <a:extLst/>
        </p:spPr>
        <p:txBody>
          <a:bodyPr wrap="square" lIns="54041" tIns="27021" rIns="54041" bIns="27021">
            <a:spAutoFit/>
          </a:bodyPr>
          <a:lstStyle>
            <a:lvl1pPr eaLnBrk="0" hangingPunct="0">
              <a:defRPr sz="3000">
                <a:solidFill>
                  <a:schemeClr val="tx1"/>
                </a:solidFill>
                <a:latin typeface="Arial" charset="0"/>
                <a:ea typeface="ＭＳ Ｐゴシック" charset="0"/>
                <a:cs typeface="ＭＳ Ｐゴシック" charset="0"/>
              </a:defRPr>
            </a:lvl1pPr>
            <a:lvl2pPr marL="742950" indent="-285750" eaLnBrk="0" hangingPunct="0">
              <a:defRPr sz="3000">
                <a:solidFill>
                  <a:schemeClr val="tx1"/>
                </a:solidFill>
                <a:latin typeface="Arial" charset="0"/>
                <a:ea typeface="ＭＳ Ｐゴシック" charset="0"/>
              </a:defRPr>
            </a:lvl2pPr>
            <a:lvl3pPr marL="1143000" indent="-228600" eaLnBrk="0" hangingPunct="0">
              <a:defRPr sz="3000">
                <a:solidFill>
                  <a:schemeClr val="tx1"/>
                </a:solidFill>
                <a:latin typeface="Arial" charset="0"/>
                <a:ea typeface="ＭＳ Ｐゴシック" charset="0"/>
              </a:defRPr>
            </a:lvl3pPr>
            <a:lvl4pPr marL="1600200" indent="-228600" eaLnBrk="0" hangingPunct="0">
              <a:defRPr sz="3000">
                <a:solidFill>
                  <a:schemeClr val="tx1"/>
                </a:solidFill>
                <a:latin typeface="Arial" charset="0"/>
                <a:ea typeface="ＭＳ Ｐゴシック" charset="0"/>
              </a:defRPr>
            </a:lvl4pPr>
            <a:lvl5pPr marL="2057400" indent="-228600" eaLnBrk="0" hangingPunct="0">
              <a:defRPr sz="3000">
                <a:solidFill>
                  <a:schemeClr val="tx1"/>
                </a:solidFill>
                <a:latin typeface="Arial" charset="0"/>
                <a:ea typeface="ＭＳ Ｐゴシック" charset="0"/>
              </a:defRPr>
            </a:lvl5pPr>
            <a:lvl6pPr marL="2514600" indent="-228600" defTabSz="773113" eaLnBrk="0" fontAlgn="base" hangingPunct="0">
              <a:spcBef>
                <a:spcPct val="0"/>
              </a:spcBef>
              <a:spcAft>
                <a:spcPct val="0"/>
              </a:spcAft>
              <a:defRPr sz="3000">
                <a:solidFill>
                  <a:schemeClr val="tx1"/>
                </a:solidFill>
                <a:latin typeface="Arial" charset="0"/>
                <a:ea typeface="ＭＳ Ｐゴシック" charset="0"/>
              </a:defRPr>
            </a:lvl6pPr>
            <a:lvl7pPr marL="2971800" indent="-228600" defTabSz="773113" eaLnBrk="0" fontAlgn="base" hangingPunct="0">
              <a:spcBef>
                <a:spcPct val="0"/>
              </a:spcBef>
              <a:spcAft>
                <a:spcPct val="0"/>
              </a:spcAft>
              <a:defRPr sz="3000">
                <a:solidFill>
                  <a:schemeClr val="tx1"/>
                </a:solidFill>
                <a:latin typeface="Arial" charset="0"/>
                <a:ea typeface="ＭＳ Ｐゴシック" charset="0"/>
              </a:defRPr>
            </a:lvl7pPr>
            <a:lvl8pPr marL="3429000" indent="-228600" defTabSz="773113" eaLnBrk="0" fontAlgn="base" hangingPunct="0">
              <a:spcBef>
                <a:spcPct val="0"/>
              </a:spcBef>
              <a:spcAft>
                <a:spcPct val="0"/>
              </a:spcAft>
              <a:defRPr sz="3000">
                <a:solidFill>
                  <a:schemeClr val="tx1"/>
                </a:solidFill>
                <a:latin typeface="Arial" charset="0"/>
                <a:ea typeface="ＭＳ Ｐゴシック" charset="0"/>
              </a:defRPr>
            </a:lvl8pPr>
            <a:lvl9pPr marL="3886200" indent="-228600" defTabSz="773113" eaLnBrk="0" fontAlgn="base" hangingPunct="0">
              <a:spcBef>
                <a:spcPct val="0"/>
              </a:spcBef>
              <a:spcAft>
                <a:spcPct val="0"/>
              </a:spcAft>
              <a:defRPr sz="3000">
                <a:solidFill>
                  <a:schemeClr val="tx1"/>
                </a:solidFill>
                <a:latin typeface="Arial" charset="0"/>
                <a:ea typeface="ＭＳ Ｐゴシック" charset="0"/>
              </a:defRPr>
            </a:lvl9pPr>
          </a:lstStyle>
          <a:p>
            <a:pPr eaLnBrk="1" hangingPunct="1">
              <a:defRPr/>
            </a:pPr>
            <a:r>
              <a:rPr lang="en-US" sz="800" dirty="0" smtClean="0">
                <a:solidFill>
                  <a:srgbClr val="FBFCFF"/>
                </a:solidFill>
              </a:rPr>
              <a:t>© 2013 Brightcove Inc.</a:t>
            </a: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350520" y="1344885"/>
            <a:ext cx="4459720" cy="43630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Picture Placeholder 4"/>
          <p:cNvSpPr>
            <a:spLocks noGrp="1"/>
          </p:cNvSpPr>
          <p:nvPr>
            <p:ph type="pic" sz="quarter" idx="10"/>
          </p:nvPr>
        </p:nvSpPr>
        <p:spPr>
          <a:xfrm>
            <a:off x="409658" y="1353729"/>
            <a:ext cx="3815912" cy="4363878"/>
          </a:xfrm>
        </p:spPr>
        <p:txBody>
          <a:bodyPr rtlCol="0">
            <a:normAutofit/>
          </a:bodyPr>
          <a:lstStyle/>
          <a:p>
            <a:pPr lvl="0"/>
            <a:r>
              <a:rPr lang="en-US" noProof="0" dirty="0" smtClean="0"/>
              <a:t>Click icon to add picture</a:t>
            </a:r>
          </a:p>
        </p:txBody>
      </p:sp>
      <p:sp>
        <p:nvSpPr>
          <p:cNvPr id="7" name="Slide Number Placeholder 4"/>
          <p:cNvSpPr>
            <a:spLocks noGrp="1"/>
          </p:cNvSpPr>
          <p:nvPr>
            <p:ph type="sldNum" sz="quarter" idx="11"/>
          </p:nvPr>
        </p:nvSpPr>
        <p:spPr/>
        <p:txBody>
          <a:bodyPr/>
          <a:lstStyle>
            <a:lvl1pPr>
              <a:defRPr/>
            </a:lvl1pPr>
          </a:lstStyle>
          <a:p>
            <a:pPr>
              <a:defRPr/>
            </a:pPr>
            <a:fld id="{B8A89BF3-E600-C144-A21B-6A3E008C3C47}" type="slidenum">
              <a:rPr lang="en-US"/>
              <a:pPr>
                <a:defRPr/>
              </a:pPr>
              <a:t>‹#›</a:t>
            </a:fld>
            <a:r>
              <a:rPr lang="en-US" dirty="0"/>
              <a:t> |</a:t>
            </a:r>
          </a:p>
        </p:txBody>
      </p:sp>
      <p:sp>
        <p:nvSpPr>
          <p:cNvPr id="8" name="Footer Placeholder 6"/>
          <p:cNvSpPr>
            <a:spLocks noGrp="1"/>
          </p:cNvSpPr>
          <p:nvPr>
            <p:ph type="ftr" sz="quarter" idx="12"/>
          </p:nvPr>
        </p:nvSpPr>
        <p:spPr/>
        <p:txBody>
          <a:bodyPr/>
          <a:lstStyle>
            <a:lvl1pPr algn="l">
              <a:defRPr sz="800">
                <a:solidFill>
                  <a:srgbClr val="FBFCFF"/>
                </a:solidFill>
              </a:defRPr>
            </a:lvl1pPr>
          </a:lstStyle>
          <a:p>
            <a:pPr>
              <a:defRPr/>
            </a:pPr>
            <a:r>
              <a:rPr lang="en-US" dirty="0"/>
              <a:t>Confidential</a:t>
            </a:r>
          </a:p>
        </p:txBody>
      </p:sp>
    </p:spTree>
  </p:cSld>
  <p:clrMapOvr>
    <a:masterClrMapping/>
  </p:clrMapOvr>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Impact Slide - Teal">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0"/>
          </p:nvPr>
        </p:nvSpPr>
        <p:spPr>
          <a:xfrm>
            <a:off x="444504" y="2972519"/>
            <a:ext cx="6147860" cy="866225"/>
          </a:xfrm>
        </p:spPr>
        <p:txBody>
          <a:bodyPr>
            <a:noAutofit/>
          </a:bodyPr>
          <a:lstStyle>
            <a:lvl1pPr algn="l">
              <a:buFontTx/>
              <a:buNone/>
              <a:defRPr sz="35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Impact Slide - Green">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44504" y="2972519"/>
            <a:ext cx="6147860" cy="866225"/>
          </a:xfrm>
        </p:spPr>
        <p:txBody>
          <a:bodyPr>
            <a:noAutofit/>
          </a:bodyPr>
          <a:lstStyle>
            <a:lvl1pPr algn="l">
              <a:buFontTx/>
              <a:buNone/>
              <a:defRPr sz="35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Impact Slide - Orange">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44504" y="2972519"/>
            <a:ext cx="6147860" cy="866225"/>
          </a:xfrm>
        </p:spPr>
        <p:txBody>
          <a:bodyPr>
            <a:noAutofit/>
          </a:bodyPr>
          <a:lstStyle>
            <a:lvl1pPr algn="l">
              <a:buFontTx/>
              <a:buNone/>
              <a:defRPr sz="35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Impact Slide - Pink">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Tree>
  </p:cSld>
  <p:clrMapOvr>
    <a:masterClrMapping/>
  </p:clrMapOvr>
  <p:hf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Quote Slide - Neutral">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ext Placeholder 4"/>
          <p:cNvSpPr>
            <a:spLocks noGrp="1"/>
          </p:cNvSpPr>
          <p:nvPr>
            <p:ph type="body" sz="quarter" idx="11"/>
          </p:nvPr>
        </p:nvSpPr>
        <p:spPr>
          <a:xfrm>
            <a:off x="1524996" y="2599232"/>
            <a:ext cx="6147860" cy="1668069"/>
          </a:xfrm>
        </p:spPr>
        <p:txBody>
          <a:bodyPr>
            <a:noAutofit/>
          </a:bodyPr>
          <a:lstStyle>
            <a:lvl1pPr algn="l">
              <a:buFontTx/>
              <a:buNone/>
              <a:defRPr lang="en-US" sz="2100" b="0" kern="1200" dirty="0" smtClean="0">
                <a:solidFill>
                  <a:srgbClr val="606163"/>
                </a:solidFill>
                <a:latin typeface="Arial"/>
                <a:ea typeface="ＭＳ Ｐゴシック" charset="-128"/>
                <a:cs typeface="Aria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4" name="Text Placeholder 5"/>
          <p:cNvSpPr>
            <a:spLocks noGrp="1"/>
          </p:cNvSpPr>
          <p:nvPr>
            <p:ph type="body" sz="quarter" idx="12"/>
          </p:nvPr>
        </p:nvSpPr>
        <p:spPr>
          <a:xfrm>
            <a:off x="5894537" y="4769143"/>
            <a:ext cx="1778319" cy="765103"/>
          </a:xfrm>
        </p:spPr>
        <p:txBody>
          <a:bodyPr/>
          <a:lstStyle>
            <a:lvl1pPr>
              <a:buFontTx/>
              <a:buNone/>
              <a:defRPr lang="en-US" sz="1200" b="0" kern="1200" dirty="0" smtClean="0">
                <a:solidFill>
                  <a:srgbClr val="606163"/>
                </a:solidFill>
                <a:latin typeface="Arial"/>
                <a:ea typeface="ＭＳ Ｐゴシック" charset="-128"/>
                <a:cs typeface="Aria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ln/>
        </p:spPr>
        <p:txBody>
          <a:bodyPr/>
          <a:lstStyle>
            <a:lvl1pPr>
              <a:defRPr/>
            </a:lvl1pPr>
          </a:lstStyle>
          <a:p>
            <a:pPr>
              <a:defRPr/>
            </a:pPr>
            <a:fld id="{855DAC13-A4DB-E042-8D6C-FBB0C5B4D5CC}"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Quote Slide - Teal">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1524996" y="2599232"/>
            <a:ext cx="6147860" cy="1668069"/>
          </a:xfrm>
        </p:spPr>
        <p:txBody>
          <a:bodyPr>
            <a:noAutofit/>
          </a:bodyPr>
          <a:lstStyle>
            <a:lvl1pPr algn="l">
              <a:buFontTx/>
              <a:buNone/>
              <a:defRPr sz="21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6" name="Text Placeholder 5"/>
          <p:cNvSpPr>
            <a:spLocks noGrp="1"/>
          </p:cNvSpPr>
          <p:nvPr>
            <p:ph type="body" sz="quarter" idx="11"/>
          </p:nvPr>
        </p:nvSpPr>
        <p:spPr>
          <a:xfrm>
            <a:off x="5894537" y="4769143"/>
            <a:ext cx="1778319" cy="765103"/>
          </a:xfrm>
        </p:spPr>
        <p:txBody>
          <a:bodyPr/>
          <a:lstStyle>
            <a:lvl1pPr>
              <a:buFontTx/>
              <a:buNone/>
              <a:defRPr sz="120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Quote Slide - Green">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ext Placeholder 4"/>
          <p:cNvSpPr>
            <a:spLocks noGrp="1"/>
          </p:cNvSpPr>
          <p:nvPr>
            <p:ph type="body" sz="quarter" idx="10"/>
          </p:nvPr>
        </p:nvSpPr>
        <p:spPr>
          <a:xfrm>
            <a:off x="1524996" y="2599232"/>
            <a:ext cx="6147860" cy="1668069"/>
          </a:xfrm>
        </p:spPr>
        <p:txBody>
          <a:bodyPr>
            <a:noAutofit/>
          </a:bodyPr>
          <a:lstStyle>
            <a:lvl1pPr algn="l">
              <a:buFontTx/>
              <a:buNone/>
              <a:defRPr sz="21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4" name="Text Placeholder 5"/>
          <p:cNvSpPr>
            <a:spLocks noGrp="1"/>
          </p:cNvSpPr>
          <p:nvPr>
            <p:ph type="body" sz="quarter" idx="11"/>
          </p:nvPr>
        </p:nvSpPr>
        <p:spPr>
          <a:xfrm>
            <a:off x="5894537" y="4769143"/>
            <a:ext cx="1778319" cy="765103"/>
          </a:xfrm>
        </p:spPr>
        <p:txBody>
          <a:bodyPr/>
          <a:lstStyle>
            <a:lvl1pPr>
              <a:buFontTx/>
              <a:buNone/>
              <a:defRPr sz="120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Orange Quote Slide">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ext Placeholder 4"/>
          <p:cNvSpPr>
            <a:spLocks noGrp="1"/>
          </p:cNvSpPr>
          <p:nvPr>
            <p:ph type="body" sz="quarter" idx="10"/>
          </p:nvPr>
        </p:nvSpPr>
        <p:spPr>
          <a:xfrm>
            <a:off x="1524996" y="2599232"/>
            <a:ext cx="6147860" cy="1668069"/>
          </a:xfrm>
        </p:spPr>
        <p:txBody>
          <a:bodyPr>
            <a:noAutofit/>
          </a:bodyPr>
          <a:lstStyle>
            <a:lvl1pPr algn="l">
              <a:buFontTx/>
              <a:buNone/>
              <a:defRPr sz="21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4" name="Text Placeholder 5"/>
          <p:cNvSpPr>
            <a:spLocks noGrp="1"/>
          </p:cNvSpPr>
          <p:nvPr>
            <p:ph type="body" sz="quarter" idx="11"/>
          </p:nvPr>
        </p:nvSpPr>
        <p:spPr>
          <a:xfrm>
            <a:off x="5894537" y="4769143"/>
            <a:ext cx="1778319" cy="765103"/>
          </a:xfrm>
        </p:spPr>
        <p:txBody>
          <a:bodyPr/>
          <a:lstStyle>
            <a:lvl1pPr>
              <a:buFontTx/>
              <a:buNone/>
              <a:defRPr sz="120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Quote Slide - Pink">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0"/>
          </p:nvPr>
        </p:nvSpPr>
        <p:spPr>
          <a:xfrm>
            <a:off x="1524996" y="2599232"/>
            <a:ext cx="6147860" cy="1668069"/>
          </a:xfrm>
        </p:spPr>
        <p:txBody>
          <a:bodyPr>
            <a:noAutofit/>
          </a:bodyPr>
          <a:lstStyle>
            <a:lvl1pPr algn="l">
              <a:buFontTx/>
              <a:buNone/>
              <a:defRPr sz="2100" b="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
        <p:nvSpPr>
          <p:cNvPr id="5" name="Text Placeholder 5"/>
          <p:cNvSpPr>
            <a:spLocks noGrp="1"/>
          </p:cNvSpPr>
          <p:nvPr>
            <p:ph type="body" sz="quarter" idx="11"/>
          </p:nvPr>
        </p:nvSpPr>
        <p:spPr>
          <a:xfrm>
            <a:off x="5894537" y="4769143"/>
            <a:ext cx="1778319" cy="765103"/>
          </a:xfrm>
        </p:spPr>
        <p:txBody>
          <a:bodyPr/>
          <a:lstStyle>
            <a:lvl1pPr>
              <a:buFontTx/>
              <a:buNone/>
              <a:defRPr sz="1200">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hank You - Teal">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
        <p:nvSpPr>
          <p:cNvPr id="7" name="Text Placeholder 5"/>
          <p:cNvSpPr>
            <a:spLocks noGrp="1"/>
          </p:cNvSpPr>
          <p:nvPr>
            <p:ph type="body" sz="quarter" idx="10"/>
          </p:nvPr>
        </p:nvSpPr>
        <p:spPr>
          <a:xfrm>
            <a:off x="446506" y="3694609"/>
            <a:ext cx="7772609" cy="417681"/>
          </a:xfrm>
        </p:spPr>
        <p:txBody>
          <a:bodyPr/>
          <a:lstStyle>
            <a:lvl1pPr>
              <a:buFontTx/>
              <a:buNone/>
              <a:defRPr>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hank You - Green">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
        <p:nvSpPr>
          <p:cNvPr id="4" name="Text Placeholder 5"/>
          <p:cNvSpPr>
            <a:spLocks noGrp="1"/>
          </p:cNvSpPr>
          <p:nvPr>
            <p:ph type="body" sz="quarter" idx="10"/>
          </p:nvPr>
        </p:nvSpPr>
        <p:spPr>
          <a:xfrm>
            <a:off x="446506" y="3694609"/>
            <a:ext cx="7772609" cy="417681"/>
          </a:xfrm>
        </p:spPr>
        <p:txBody>
          <a:bodyPr/>
          <a:lstStyle>
            <a:lvl1pPr>
              <a:buFontTx/>
              <a:buNone/>
              <a:defRPr>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p:cSld name="Thank You - Orange">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
        <p:nvSpPr>
          <p:cNvPr id="4" name="Text Placeholder 5"/>
          <p:cNvSpPr>
            <a:spLocks noGrp="1"/>
          </p:cNvSpPr>
          <p:nvPr>
            <p:ph type="body" sz="quarter" idx="10"/>
          </p:nvPr>
        </p:nvSpPr>
        <p:spPr>
          <a:xfrm>
            <a:off x="446506" y="3694609"/>
            <a:ext cx="7772609" cy="417681"/>
          </a:xfrm>
        </p:spPr>
        <p:txBody>
          <a:bodyPr/>
          <a:lstStyle>
            <a:lvl1pPr>
              <a:buFontTx/>
              <a:buNone/>
              <a:defRPr>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Thank You - Pink">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46715" y="2951085"/>
            <a:ext cx="7772400" cy="807464"/>
          </a:xfrm>
        </p:spPr>
        <p:txBody>
          <a:bodyPr>
            <a:normAutofit/>
          </a:bodyPr>
          <a:lstStyle>
            <a:lvl1pPr>
              <a:defRPr sz="3500" b="0" cap="none">
                <a:solidFill>
                  <a:srgbClr val="FFFFFF"/>
                </a:soli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a:xfrm>
            <a:off x="446506" y="3694609"/>
            <a:ext cx="7772609" cy="417681"/>
          </a:xfrm>
        </p:spPr>
        <p:txBody>
          <a:bodyPr/>
          <a:lstStyle>
            <a:lvl1pPr>
              <a:buFontTx/>
              <a:buNone/>
              <a:defRPr>
                <a:solidFill>
                  <a:srgbClr val="FFFFFF"/>
                </a:solidFill>
              </a:defRPr>
            </a:lvl1pPr>
            <a:lvl2pPr>
              <a:buFontTx/>
              <a:buNone/>
              <a:defRPr/>
            </a:lvl2pPr>
            <a:lvl3pPr>
              <a:buFontTx/>
              <a:buNone/>
              <a:defRPr/>
            </a:lvl3pPr>
            <a:lvl4pPr>
              <a:buFontTx/>
              <a:buNone/>
              <a:defRPr/>
            </a:lvl4pPr>
            <a:lvl5pPr>
              <a:buFontTx/>
              <a:buNone/>
              <a:defRPr/>
            </a:lvl5pPr>
          </a:lstStyle>
          <a:p>
            <a:pPr lvl="0"/>
            <a:r>
              <a:rPr lang="en-US" smtClean="0"/>
              <a:t>Click to edit Master text styles</a:t>
            </a:r>
          </a:p>
        </p:txBody>
      </p:sp>
    </p:spTree>
  </p:cSld>
  <p:clrMapOvr>
    <a:masterClrMapping/>
  </p:clrMapOvr>
  <p:hf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xfrm>
            <a:off x="182563" y="6510338"/>
            <a:ext cx="428625" cy="284162"/>
          </a:xfrm>
          <a:prstGeom prst="rect">
            <a:avLst/>
          </a:prstGeom>
        </p:spPr>
        <p:txBody>
          <a:bodyPr/>
          <a:lstStyle>
            <a:lvl1pPr>
              <a:defRPr/>
            </a:lvl1pPr>
          </a:lstStyle>
          <a:p>
            <a:pPr>
              <a:defRPr/>
            </a:pPr>
            <a:fld id="{474937C8-E1BC-914C-BFD7-2C5EEE38CE4E}"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EF82E6F5-CAD4-E441-B833-657896CCB517}" type="slidenum">
              <a:rPr lang="en-US"/>
              <a:pPr>
                <a:defRPr/>
              </a:pPr>
              <a:t>‹#›</a:t>
            </a:fld>
            <a:endParaRPr lang="en-US" dirty="0"/>
          </a:p>
        </p:txBody>
      </p:sp>
    </p:spTree>
  </p:cSld>
  <p:clrMapOvr>
    <a:masterClrMapping/>
  </p:clrMapOvr>
  <p:transition xmlns:p14="http://schemas.microsoft.com/office/powerpoint/2010/mai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sldNum" sz="quarter" idx="10"/>
          </p:nvPr>
        </p:nvSpPr>
        <p:spPr>
          <a:ln/>
        </p:spPr>
        <p:txBody>
          <a:bodyPr/>
          <a:lstStyle>
            <a:lvl1pPr>
              <a:defRPr/>
            </a:lvl1pPr>
          </a:lstStyle>
          <a:p>
            <a:pPr>
              <a:defRPr/>
            </a:pPr>
            <a:fld id="{9EEF44B7-1DC2-E940-8DA7-A056AE760F1D}" type="slidenum">
              <a:rPr lang="en-US"/>
              <a:pPr>
                <a:defRPr/>
              </a:pPr>
              <a:t>‹#›</a:t>
            </a:fld>
            <a:endParaRPr lang="en-US" dirty="0"/>
          </a:p>
        </p:txBody>
      </p:sp>
    </p:spTree>
  </p:cSld>
  <p:clrMapOvr>
    <a:masterClrMapping/>
  </p:clrMapOvr>
  <p:transition xmlns:p14="http://schemas.microsoft.com/office/powerpoint/2010/main" spd="med">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jpeg"/><Relationship Id="rId16" Type="http://schemas.openxmlformats.org/officeDocument/2006/relationships/image" Target="../media/image2.png"/><Relationship Id="rId17" Type="http://schemas.openxmlformats.org/officeDocument/2006/relationships/image" Target="../media/image3.png"/><Relationship Id="rId18"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2" Type="http://schemas.openxmlformats.org/officeDocument/2006/relationships/theme" Target="../theme/theme2.xml"/><Relationship Id="rId13" Type="http://schemas.openxmlformats.org/officeDocument/2006/relationships/image" Target="../media/image5.png"/><Relationship Id="rId14" Type="http://schemas.openxmlformats.org/officeDocument/2006/relationships/image" Target="../media/image2.png"/><Relationship Id="rId15" Type="http://schemas.openxmlformats.org/officeDocument/2006/relationships/image" Target="../media/image3.png"/><Relationship Id="rId16" Type="http://schemas.openxmlformats.org/officeDocument/2006/relationships/image" Target="../media/image4.png"/><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9" Type="http://schemas.openxmlformats.org/officeDocument/2006/relationships/slideLayout" Target="../slideLayouts/slideLayout22.xml"/><Relationship Id="rId10"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theme" Target="../theme/theme3.xml"/><Relationship Id="rId13" Type="http://schemas.openxmlformats.org/officeDocument/2006/relationships/image" Target="../media/image1.jpeg"/><Relationship Id="rId14" Type="http://schemas.openxmlformats.org/officeDocument/2006/relationships/image" Target="../media/image2.png"/><Relationship Id="rId15" Type="http://schemas.openxmlformats.org/officeDocument/2006/relationships/image" Target="../media/image3.png"/><Relationship Id="rId16" Type="http://schemas.openxmlformats.org/officeDocument/2006/relationships/image" Target="../media/image4.png"/><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6.xml"/><Relationship Id="rId12" Type="http://schemas.openxmlformats.org/officeDocument/2006/relationships/theme" Target="../theme/theme4.xml"/><Relationship Id="rId13" Type="http://schemas.openxmlformats.org/officeDocument/2006/relationships/image" Target="../media/image1.jpeg"/><Relationship Id="rId14" Type="http://schemas.openxmlformats.org/officeDocument/2006/relationships/image" Target="../media/image2.png"/><Relationship Id="rId15" Type="http://schemas.openxmlformats.org/officeDocument/2006/relationships/image" Target="../media/image3.png"/><Relationship Id="rId16" Type="http://schemas.openxmlformats.org/officeDocument/2006/relationships/image" Target="../media/image4.png"/><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theme" Target="../theme/theme5.xml"/><Relationship Id="rId9" Type="http://schemas.openxmlformats.org/officeDocument/2006/relationships/image" Target="../media/image6.png"/><Relationship Id="rId10" Type="http://schemas.openxmlformats.org/officeDocument/2006/relationships/image" Target="../media/image7.png"/><Relationship Id="rId11" Type="http://schemas.openxmlformats.org/officeDocument/2006/relationships/image" Target="../media/image8.png"/><Relationship Id="rId1" Type="http://schemas.openxmlformats.org/officeDocument/2006/relationships/slideLayout" Target="../slideLayouts/slideLayout47.xml"/><Relationship Id="rId2" Type="http://schemas.openxmlformats.org/officeDocument/2006/relationships/slideLayout" Target="../slideLayouts/slideLayout48.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theme" Target="../theme/theme6.xml"/><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 Type="http://schemas.openxmlformats.org/officeDocument/2006/relationships/slideLayout" Target="../slideLayouts/slideLayout54.xml"/><Relationship Id="rId2" Type="http://schemas.openxmlformats.org/officeDocument/2006/relationships/slideLayout" Target="../slideLayouts/slideLayout55.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67.xml"/><Relationship Id="rId20" Type="http://schemas.openxmlformats.org/officeDocument/2006/relationships/slideLayout" Target="../slideLayouts/slideLayout78.xml"/><Relationship Id="rId21" Type="http://schemas.openxmlformats.org/officeDocument/2006/relationships/slideLayout" Target="../slideLayouts/slideLayout79.xml"/><Relationship Id="rId22" Type="http://schemas.openxmlformats.org/officeDocument/2006/relationships/theme" Target="../theme/theme7.xml"/><Relationship Id="rId23" Type="http://schemas.openxmlformats.org/officeDocument/2006/relationships/image" Target="../media/image10.png"/><Relationship Id="rId24" Type="http://schemas.openxmlformats.org/officeDocument/2006/relationships/image" Target="../media/image11.png"/><Relationship Id="rId25" Type="http://schemas.openxmlformats.org/officeDocument/2006/relationships/image" Target="../media/image12.png"/><Relationship Id="rId26" Type="http://schemas.openxmlformats.org/officeDocument/2006/relationships/image" Target="../media/image13.png"/><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Relationship Id="rId15" Type="http://schemas.openxmlformats.org/officeDocument/2006/relationships/slideLayout" Target="../slideLayouts/slideLayout73.xml"/><Relationship Id="rId16" Type="http://schemas.openxmlformats.org/officeDocument/2006/relationships/slideLayout" Target="../slideLayouts/slideLayout74.xml"/><Relationship Id="rId17" Type="http://schemas.openxmlformats.org/officeDocument/2006/relationships/slideLayout" Target="../slideLayouts/slideLayout75.xml"/><Relationship Id="rId18" Type="http://schemas.openxmlformats.org/officeDocument/2006/relationships/slideLayout" Target="../slideLayouts/slideLayout76.xml"/><Relationship Id="rId19" Type="http://schemas.openxmlformats.org/officeDocument/2006/relationships/slideLayout" Target="../slideLayouts/slideLayout77.xml"/><Relationship Id="rId1" Type="http://schemas.openxmlformats.org/officeDocument/2006/relationships/slideLayout" Target="../slideLayouts/slideLayout59.xml"/><Relationship Id="rId2" Type="http://schemas.openxmlformats.org/officeDocument/2006/relationships/slideLayout" Target="../slideLayouts/slideLayout60.xml"/><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5"/>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19100" y="0"/>
            <a:ext cx="8277225" cy="7318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content style</a:t>
            </a:r>
          </a:p>
        </p:txBody>
      </p:sp>
      <p:sp>
        <p:nvSpPr>
          <p:cNvPr id="1027" name="Text Placeholder 2"/>
          <p:cNvSpPr>
            <a:spLocks noGrp="1"/>
          </p:cNvSpPr>
          <p:nvPr>
            <p:ph type="body" idx="1"/>
          </p:nvPr>
        </p:nvSpPr>
        <p:spPr bwMode="auto">
          <a:xfrm>
            <a:off x="428625" y="1189038"/>
            <a:ext cx="8277225" cy="49164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p:txBody>
      </p:sp>
      <p:sp>
        <p:nvSpPr>
          <p:cNvPr id="11271" name="Text Box 7"/>
          <p:cNvSpPr txBox="1">
            <a:spLocks noChangeArrowheads="1"/>
          </p:cNvSpPr>
          <p:nvPr/>
        </p:nvSpPr>
        <p:spPr bwMode="auto">
          <a:xfrm>
            <a:off x="431800" y="6513513"/>
            <a:ext cx="2122488" cy="214312"/>
          </a:xfrm>
          <a:prstGeom prst="rect">
            <a:avLst/>
          </a:prstGeom>
          <a:solidFill>
            <a:schemeClr val="bg1"/>
          </a:solidFill>
          <a:ln w="9525">
            <a:noFill/>
            <a:miter lim="800000"/>
            <a:headEnd/>
            <a:tailEnd/>
          </a:ln>
          <a:effectLst/>
        </p:spPr>
        <p:txBody>
          <a:bodyPr wrap="none">
            <a:prstTxWarp prst="textNoShape">
              <a:avLst/>
            </a:prstTxWarp>
            <a:spAutoFit/>
          </a:bodyPr>
          <a:lstStyle/>
          <a:p>
            <a:pPr defTabSz="457200" eaLnBrk="0" hangingPunct="0">
              <a:defRPr/>
            </a:pPr>
            <a:r>
              <a:rPr lang="en-US" sz="800" dirty="0">
                <a:solidFill>
                  <a:srgbClr val="BFBFBF"/>
                </a:solidFill>
              </a:rPr>
              <a:t>© 2009 Brightcove, Inc. All rights reserved.</a:t>
            </a:r>
          </a:p>
        </p:txBody>
      </p:sp>
      <p:sp>
        <p:nvSpPr>
          <p:cNvPr id="11275" name="Rectangle 11"/>
          <p:cNvSpPr>
            <a:spLocks noGrp="1" noChangeArrowheads="1"/>
          </p:cNvSpPr>
          <p:nvPr>
            <p:ph type="sldNum" sz="quarter" idx="4"/>
          </p:nvPr>
        </p:nvSpPr>
        <p:spPr bwMode="auto">
          <a:xfrm>
            <a:off x="182563" y="6510338"/>
            <a:ext cx="428625" cy="28416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defRPr sz="800">
                <a:solidFill>
                  <a:srgbClr val="666666"/>
                </a:solidFill>
              </a:defRPr>
            </a:lvl1pPr>
          </a:lstStyle>
          <a:p>
            <a:pPr>
              <a:defRPr/>
            </a:pPr>
            <a:fld id="{2594B401-3309-0C49-91C4-4E2EA9A6B197}"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 id="2147483796" r:id="rId11"/>
    <p:sldLayoutId id="2147483797" r:id="rId12"/>
    <p:sldLayoutId id="2147483798" r:id="rId13"/>
  </p:sldLayoutIdLst>
  <p:transition xmlns:p14="http://schemas.microsoft.com/office/powerpoint/2010/main" spd="med">
    <p:fade/>
  </p:transition>
  <p:hf hdr="0" ftr="0" dt="0"/>
  <p:txStyles>
    <p:titleStyle>
      <a:lvl1pPr algn="l" defTabSz="457200" rtl="0" eaLnBrk="0" fontAlgn="base" hangingPunct="0">
        <a:spcBef>
          <a:spcPct val="0"/>
        </a:spcBef>
        <a:spcAft>
          <a:spcPct val="0"/>
        </a:spcAft>
        <a:defRPr sz="3200">
          <a:solidFill>
            <a:schemeClr val="bg1"/>
          </a:solidFill>
          <a:latin typeface="+mj-lt"/>
          <a:ea typeface="ＭＳ Ｐゴシック" charset="-128"/>
          <a:cs typeface="ＭＳ Ｐゴシック" charset="-128"/>
        </a:defRPr>
      </a:lvl1pPr>
      <a:lvl2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2pPr>
      <a:lvl3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3pPr>
      <a:lvl4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4pPr>
      <a:lvl5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5pPr>
      <a:lvl6pPr marL="457200" algn="l" defTabSz="457200" rtl="0" eaLnBrk="0" fontAlgn="base" hangingPunct="0">
        <a:spcBef>
          <a:spcPct val="0"/>
        </a:spcBef>
        <a:spcAft>
          <a:spcPct val="0"/>
        </a:spcAft>
        <a:defRPr sz="3200">
          <a:solidFill>
            <a:schemeClr val="bg1"/>
          </a:solidFill>
          <a:latin typeface="Arial" charset="0"/>
        </a:defRPr>
      </a:lvl6pPr>
      <a:lvl7pPr marL="914400" algn="l" defTabSz="457200" rtl="0" eaLnBrk="0" fontAlgn="base" hangingPunct="0">
        <a:spcBef>
          <a:spcPct val="0"/>
        </a:spcBef>
        <a:spcAft>
          <a:spcPct val="0"/>
        </a:spcAft>
        <a:defRPr sz="3200">
          <a:solidFill>
            <a:schemeClr val="bg1"/>
          </a:solidFill>
          <a:latin typeface="Arial" charset="0"/>
        </a:defRPr>
      </a:lvl7pPr>
      <a:lvl8pPr marL="1371600" algn="l" defTabSz="457200" rtl="0" eaLnBrk="0" fontAlgn="base" hangingPunct="0">
        <a:spcBef>
          <a:spcPct val="0"/>
        </a:spcBef>
        <a:spcAft>
          <a:spcPct val="0"/>
        </a:spcAft>
        <a:defRPr sz="3200">
          <a:solidFill>
            <a:schemeClr val="bg1"/>
          </a:solidFill>
          <a:latin typeface="Arial" charset="0"/>
        </a:defRPr>
      </a:lvl8pPr>
      <a:lvl9pPr marL="1828800" algn="l" defTabSz="457200" rtl="0" eaLnBrk="0" fontAlgn="base" hangingPunct="0">
        <a:spcBef>
          <a:spcPct val="0"/>
        </a:spcBef>
        <a:spcAft>
          <a:spcPct val="0"/>
        </a:spcAft>
        <a:defRPr sz="3200">
          <a:solidFill>
            <a:schemeClr val="bg1"/>
          </a:solidFill>
          <a:latin typeface="Arial" charset="0"/>
        </a:defRPr>
      </a:lvl9pPr>
    </p:titleStyle>
    <p:bodyStyle>
      <a:lvl1pPr marL="342900" indent="-342900" algn="l" defTabSz="457200" rtl="0" eaLnBrk="0" fontAlgn="base" hangingPunct="0">
        <a:spcBef>
          <a:spcPts val="500"/>
        </a:spcBef>
        <a:spcAft>
          <a:spcPts val="300"/>
        </a:spcAft>
        <a:buSzPct val="80000"/>
        <a:buBlip>
          <a:blip r:embed="rId16"/>
        </a:buBlip>
        <a:defRPr sz="2400">
          <a:solidFill>
            <a:srgbClr val="333333"/>
          </a:solidFill>
          <a:latin typeface="+mn-lt"/>
          <a:ea typeface="+mn-ea"/>
          <a:cs typeface="+mn-cs"/>
        </a:defRPr>
      </a:lvl1pPr>
      <a:lvl2pPr marL="742950" indent="-285750" algn="l" defTabSz="457200" rtl="0" eaLnBrk="0" fontAlgn="base" hangingPunct="0">
        <a:spcBef>
          <a:spcPct val="0"/>
        </a:spcBef>
        <a:spcAft>
          <a:spcPts val="500"/>
        </a:spcAft>
        <a:buSzPct val="80000"/>
        <a:buBlip>
          <a:blip r:embed="rId17"/>
        </a:buBlip>
        <a:defRPr sz="2000">
          <a:solidFill>
            <a:srgbClr val="4C4C4C"/>
          </a:solidFill>
          <a:latin typeface="+mn-lt"/>
          <a:ea typeface="Arial" charset="0"/>
          <a:cs typeface="Arial" charset="0"/>
        </a:defRPr>
      </a:lvl2pPr>
      <a:lvl3pPr marL="1143000" indent="-228600" algn="l" defTabSz="457200" rtl="0" eaLnBrk="0" fontAlgn="base" hangingPunct="0">
        <a:spcBef>
          <a:spcPct val="0"/>
        </a:spcBef>
        <a:spcAft>
          <a:spcPts val="300"/>
        </a:spcAft>
        <a:buSzPct val="30000"/>
        <a:buBlip>
          <a:blip r:embed="rId18"/>
        </a:buBlip>
        <a:defRPr sz="1600">
          <a:solidFill>
            <a:srgbClr val="666666"/>
          </a:solidFill>
          <a:latin typeface="+mn-lt"/>
          <a:ea typeface="Arial" charset="0"/>
          <a:cs typeface="Arial" charset="0"/>
        </a:defRPr>
      </a:lvl3pPr>
      <a:lvl4pPr marL="1600200" indent="-228600" algn="l" defTabSz="457200" rtl="0" eaLnBrk="0" fontAlgn="base" hangingPunct="0">
        <a:spcBef>
          <a:spcPts val="100"/>
        </a:spcBef>
        <a:spcAft>
          <a:spcPts val="300"/>
        </a:spcAft>
        <a:buSzPct val="100000"/>
        <a:buFont typeface="Arial" charset="0"/>
        <a:buChar char="•"/>
        <a:defRPr sz="1400">
          <a:solidFill>
            <a:srgbClr val="666666"/>
          </a:solidFill>
          <a:latin typeface="+mn-lt"/>
          <a:ea typeface="Arial" charset="0"/>
          <a:cs typeface="Arial" charset="0"/>
        </a:defRPr>
      </a:lvl4pPr>
      <a:lvl5pPr marL="20574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Arial" charset="0"/>
          <a:cs typeface="Arial" charset="0"/>
        </a:defRPr>
      </a:lvl5pPr>
      <a:lvl6pPr marL="25146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6pPr>
      <a:lvl7pPr marL="29718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7pPr>
      <a:lvl8pPr marL="34290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8pPr>
      <a:lvl9pPr marL="38862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5362" name="Title Placeholder 1"/>
          <p:cNvSpPr>
            <a:spLocks noGrp="1"/>
          </p:cNvSpPr>
          <p:nvPr>
            <p:ph type="title"/>
          </p:nvPr>
        </p:nvSpPr>
        <p:spPr bwMode="auto">
          <a:xfrm>
            <a:off x="419100" y="0"/>
            <a:ext cx="8277225" cy="7318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content style</a:t>
            </a:r>
          </a:p>
        </p:txBody>
      </p:sp>
      <p:sp>
        <p:nvSpPr>
          <p:cNvPr id="15363" name="Text Placeholder 2"/>
          <p:cNvSpPr>
            <a:spLocks noGrp="1"/>
          </p:cNvSpPr>
          <p:nvPr>
            <p:ph type="body" idx="1"/>
          </p:nvPr>
        </p:nvSpPr>
        <p:spPr bwMode="auto">
          <a:xfrm>
            <a:off x="428625" y="1189038"/>
            <a:ext cx="8277225" cy="49164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p:txBody>
      </p:sp>
    </p:spTree>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transition xmlns:p14="http://schemas.microsoft.com/office/powerpoint/2010/main" spd="med">
    <p:fade/>
  </p:transition>
  <p:hf hdr="0" ftr="0" dt="0"/>
  <p:txStyles>
    <p:titleStyle>
      <a:lvl1pPr algn="l" defTabSz="457200" rtl="0" eaLnBrk="0" fontAlgn="base" hangingPunct="0">
        <a:spcBef>
          <a:spcPct val="0"/>
        </a:spcBef>
        <a:spcAft>
          <a:spcPct val="0"/>
        </a:spcAft>
        <a:defRPr sz="3200">
          <a:solidFill>
            <a:schemeClr val="bg1"/>
          </a:solidFill>
          <a:latin typeface="+mj-lt"/>
          <a:ea typeface="ＭＳ Ｐゴシック" charset="-128"/>
          <a:cs typeface="ＭＳ Ｐゴシック" charset="-128"/>
        </a:defRPr>
      </a:lvl1pPr>
      <a:lvl2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2pPr>
      <a:lvl3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3pPr>
      <a:lvl4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4pPr>
      <a:lvl5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5pPr>
      <a:lvl6pPr marL="457200" algn="l" defTabSz="457200" rtl="0" fontAlgn="base">
        <a:spcBef>
          <a:spcPct val="0"/>
        </a:spcBef>
        <a:spcAft>
          <a:spcPct val="0"/>
        </a:spcAft>
        <a:defRPr sz="3200">
          <a:solidFill>
            <a:schemeClr val="bg1"/>
          </a:solidFill>
          <a:latin typeface="Arial" charset="0"/>
        </a:defRPr>
      </a:lvl6pPr>
      <a:lvl7pPr marL="914400" algn="l" defTabSz="457200" rtl="0" fontAlgn="base">
        <a:spcBef>
          <a:spcPct val="0"/>
        </a:spcBef>
        <a:spcAft>
          <a:spcPct val="0"/>
        </a:spcAft>
        <a:defRPr sz="3200">
          <a:solidFill>
            <a:schemeClr val="bg1"/>
          </a:solidFill>
          <a:latin typeface="Arial" charset="0"/>
        </a:defRPr>
      </a:lvl7pPr>
      <a:lvl8pPr marL="1371600" algn="l" defTabSz="457200" rtl="0" fontAlgn="base">
        <a:spcBef>
          <a:spcPct val="0"/>
        </a:spcBef>
        <a:spcAft>
          <a:spcPct val="0"/>
        </a:spcAft>
        <a:defRPr sz="3200">
          <a:solidFill>
            <a:schemeClr val="bg1"/>
          </a:solidFill>
          <a:latin typeface="Arial" charset="0"/>
        </a:defRPr>
      </a:lvl8pPr>
      <a:lvl9pPr marL="1828800" algn="l" defTabSz="457200" rtl="0" fontAlgn="base">
        <a:spcBef>
          <a:spcPct val="0"/>
        </a:spcBef>
        <a:spcAft>
          <a:spcPct val="0"/>
        </a:spcAft>
        <a:defRPr sz="3200">
          <a:solidFill>
            <a:schemeClr val="bg1"/>
          </a:solidFill>
          <a:latin typeface="Arial" charset="0"/>
        </a:defRPr>
      </a:lvl9pPr>
    </p:titleStyle>
    <p:bodyStyle>
      <a:lvl1pPr marL="342900" indent="-342900" algn="l" defTabSz="457200" rtl="0" eaLnBrk="0" fontAlgn="base" hangingPunct="0">
        <a:spcBef>
          <a:spcPts val="500"/>
        </a:spcBef>
        <a:spcAft>
          <a:spcPts val="300"/>
        </a:spcAft>
        <a:buSzPct val="80000"/>
        <a:buBlip>
          <a:blip r:embed="rId14"/>
        </a:buBlip>
        <a:defRPr sz="2400">
          <a:solidFill>
            <a:srgbClr val="333333"/>
          </a:solidFill>
          <a:latin typeface="+mn-lt"/>
          <a:ea typeface="+mn-ea"/>
          <a:cs typeface="+mn-cs"/>
        </a:defRPr>
      </a:lvl1pPr>
      <a:lvl2pPr marL="742950" indent="-285750" algn="l" defTabSz="457200" rtl="0" eaLnBrk="0" fontAlgn="base" hangingPunct="0">
        <a:spcBef>
          <a:spcPct val="0"/>
        </a:spcBef>
        <a:spcAft>
          <a:spcPts val="500"/>
        </a:spcAft>
        <a:buSzPct val="80000"/>
        <a:buBlip>
          <a:blip r:embed="rId15"/>
        </a:buBlip>
        <a:defRPr sz="2000">
          <a:solidFill>
            <a:srgbClr val="4C4C4C"/>
          </a:solidFill>
          <a:latin typeface="+mn-lt"/>
          <a:ea typeface="Arial" charset="0"/>
          <a:cs typeface="Arial" charset="0"/>
        </a:defRPr>
      </a:lvl2pPr>
      <a:lvl3pPr marL="1143000" indent="-228600" algn="l" defTabSz="457200" rtl="0" eaLnBrk="0" fontAlgn="base" hangingPunct="0">
        <a:spcBef>
          <a:spcPct val="0"/>
        </a:spcBef>
        <a:spcAft>
          <a:spcPts val="300"/>
        </a:spcAft>
        <a:buSzPct val="30000"/>
        <a:buBlip>
          <a:blip r:embed="rId16"/>
        </a:buBlip>
        <a:defRPr sz="1600">
          <a:solidFill>
            <a:srgbClr val="666666"/>
          </a:solidFill>
          <a:latin typeface="+mn-lt"/>
          <a:ea typeface="Arial" charset="0"/>
          <a:cs typeface="Arial" charset="0"/>
        </a:defRPr>
      </a:lvl3pPr>
      <a:lvl4pPr marL="1600200" indent="-228600" algn="l" defTabSz="457200" rtl="0" eaLnBrk="0" fontAlgn="base" hangingPunct="0">
        <a:spcBef>
          <a:spcPts val="100"/>
        </a:spcBef>
        <a:spcAft>
          <a:spcPts val="300"/>
        </a:spcAft>
        <a:buSzPct val="100000"/>
        <a:buFont typeface="Arial" charset="0"/>
        <a:buChar char="•"/>
        <a:defRPr sz="1400">
          <a:solidFill>
            <a:srgbClr val="666666"/>
          </a:solidFill>
          <a:latin typeface="+mn-lt"/>
          <a:ea typeface="Arial" charset="0"/>
          <a:cs typeface="Arial" charset="0"/>
        </a:defRPr>
      </a:lvl4pPr>
      <a:lvl5pPr marL="20574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Arial" charset="0"/>
          <a:cs typeface="Arial" charset="0"/>
        </a:defRPr>
      </a:lvl5pPr>
      <a:lvl6pPr marL="25146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6pPr>
      <a:lvl7pPr marL="29718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7pPr>
      <a:lvl8pPr marL="34290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8pPr>
      <a:lvl9pPr marL="38862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7650" name="Title Placeholder 1"/>
          <p:cNvSpPr>
            <a:spLocks noGrp="1"/>
          </p:cNvSpPr>
          <p:nvPr>
            <p:ph type="title"/>
          </p:nvPr>
        </p:nvSpPr>
        <p:spPr bwMode="auto">
          <a:xfrm>
            <a:off x="419100" y="0"/>
            <a:ext cx="8277225" cy="7318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content style</a:t>
            </a:r>
          </a:p>
        </p:txBody>
      </p:sp>
      <p:sp>
        <p:nvSpPr>
          <p:cNvPr id="27651" name="Text Placeholder 2"/>
          <p:cNvSpPr>
            <a:spLocks noGrp="1"/>
          </p:cNvSpPr>
          <p:nvPr>
            <p:ph type="body" idx="1"/>
          </p:nvPr>
        </p:nvSpPr>
        <p:spPr bwMode="auto">
          <a:xfrm>
            <a:off x="428625" y="1189038"/>
            <a:ext cx="8277225" cy="49164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p:txBody>
      </p:sp>
      <p:sp>
        <p:nvSpPr>
          <p:cNvPr id="11271" name="Text Box 7"/>
          <p:cNvSpPr txBox="1">
            <a:spLocks noChangeArrowheads="1"/>
          </p:cNvSpPr>
          <p:nvPr/>
        </p:nvSpPr>
        <p:spPr bwMode="auto">
          <a:xfrm>
            <a:off x="431800" y="6513513"/>
            <a:ext cx="2122488" cy="214312"/>
          </a:xfrm>
          <a:prstGeom prst="rect">
            <a:avLst/>
          </a:prstGeom>
          <a:solidFill>
            <a:schemeClr val="bg1"/>
          </a:solidFill>
          <a:ln w="9525">
            <a:noFill/>
            <a:miter lim="800000"/>
            <a:headEnd/>
            <a:tailEnd/>
          </a:ln>
          <a:effectLst/>
        </p:spPr>
        <p:txBody>
          <a:bodyPr wrap="none">
            <a:prstTxWarp prst="textNoShape">
              <a:avLst/>
            </a:prstTxWarp>
            <a:spAutoFit/>
          </a:bodyPr>
          <a:lstStyle/>
          <a:p>
            <a:pPr defTabSz="457200" eaLnBrk="0" hangingPunct="0">
              <a:defRPr/>
            </a:pPr>
            <a:r>
              <a:rPr lang="en-US" sz="800" dirty="0">
                <a:solidFill>
                  <a:srgbClr val="BFBFBF"/>
                </a:solidFill>
              </a:rPr>
              <a:t>© 2009 Brightcove, Inc. All rights reserved.</a:t>
            </a:r>
          </a:p>
        </p:txBody>
      </p:sp>
      <p:sp>
        <p:nvSpPr>
          <p:cNvPr id="11275" name="Rectangle 11"/>
          <p:cNvSpPr>
            <a:spLocks noGrp="1" noChangeArrowheads="1"/>
          </p:cNvSpPr>
          <p:nvPr>
            <p:ph type="sldNum" sz="quarter" idx="4"/>
          </p:nvPr>
        </p:nvSpPr>
        <p:spPr bwMode="auto">
          <a:xfrm>
            <a:off x="182563" y="6510338"/>
            <a:ext cx="428625" cy="28416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defRPr sz="800">
                <a:solidFill>
                  <a:srgbClr val="666666"/>
                </a:solidFill>
              </a:defRPr>
            </a:lvl1pPr>
          </a:lstStyle>
          <a:p>
            <a:pPr>
              <a:defRPr/>
            </a:pPr>
            <a:fld id="{66EFD3C8-16CC-E743-B6EE-E208A5FF9A66}"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transition xmlns:p14="http://schemas.microsoft.com/office/powerpoint/2010/main" spd="med">
    <p:fade/>
  </p:transition>
  <p:hf hdr="0" ftr="0" dt="0"/>
  <p:txStyles>
    <p:titleStyle>
      <a:lvl1pPr algn="l" defTabSz="457200" rtl="0" eaLnBrk="0" fontAlgn="base" hangingPunct="0">
        <a:spcBef>
          <a:spcPct val="0"/>
        </a:spcBef>
        <a:spcAft>
          <a:spcPct val="0"/>
        </a:spcAft>
        <a:defRPr sz="3200">
          <a:solidFill>
            <a:schemeClr val="bg1"/>
          </a:solidFill>
          <a:latin typeface="+mj-lt"/>
          <a:ea typeface="ＭＳ Ｐゴシック" charset="-128"/>
          <a:cs typeface="ＭＳ Ｐゴシック" charset="-128"/>
        </a:defRPr>
      </a:lvl1pPr>
      <a:lvl2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2pPr>
      <a:lvl3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3pPr>
      <a:lvl4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4pPr>
      <a:lvl5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5pPr>
      <a:lvl6pPr marL="457200" algn="l" defTabSz="457200" rtl="0" fontAlgn="base">
        <a:spcBef>
          <a:spcPct val="0"/>
        </a:spcBef>
        <a:spcAft>
          <a:spcPct val="0"/>
        </a:spcAft>
        <a:defRPr sz="3200">
          <a:solidFill>
            <a:schemeClr val="bg1"/>
          </a:solidFill>
          <a:latin typeface="Arial" charset="0"/>
        </a:defRPr>
      </a:lvl6pPr>
      <a:lvl7pPr marL="914400" algn="l" defTabSz="457200" rtl="0" fontAlgn="base">
        <a:spcBef>
          <a:spcPct val="0"/>
        </a:spcBef>
        <a:spcAft>
          <a:spcPct val="0"/>
        </a:spcAft>
        <a:defRPr sz="3200">
          <a:solidFill>
            <a:schemeClr val="bg1"/>
          </a:solidFill>
          <a:latin typeface="Arial" charset="0"/>
        </a:defRPr>
      </a:lvl7pPr>
      <a:lvl8pPr marL="1371600" algn="l" defTabSz="457200" rtl="0" fontAlgn="base">
        <a:spcBef>
          <a:spcPct val="0"/>
        </a:spcBef>
        <a:spcAft>
          <a:spcPct val="0"/>
        </a:spcAft>
        <a:defRPr sz="3200">
          <a:solidFill>
            <a:schemeClr val="bg1"/>
          </a:solidFill>
          <a:latin typeface="Arial" charset="0"/>
        </a:defRPr>
      </a:lvl8pPr>
      <a:lvl9pPr marL="1828800" algn="l" defTabSz="457200" rtl="0" fontAlgn="base">
        <a:spcBef>
          <a:spcPct val="0"/>
        </a:spcBef>
        <a:spcAft>
          <a:spcPct val="0"/>
        </a:spcAft>
        <a:defRPr sz="3200">
          <a:solidFill>
            <a:schemeClr val="bg1"/>
          </a:solidFill>
          <a:latin typeface="Arial" charset="0"/>
        </a:defRPr>
      </a:lvl9pPr>
    </p:titleStyle>
    <p:bodyStyle>
      <a:lvl1pPr marL="342900" indent="-342900" algn="l" defTabSz="457200" rtl="0" eaLnBrk="0" fontAlgn="base" hangingPunct="0">
        <a:spcBef>
          <a:spcPts val="500"/>
        </a:spcBef>
        <a:spcAft>
          <a:spcPts val="300"/>
        </a:spcAft>
        <a:buSzPct val="80000"/>
        <a:buBlip>
          <a:blip r:embed="rId14"/>
        </a:buBlip>
        <a:defRPr sz="2400">
          <a:solidFill>
            <a:srgbClr val="333333"/>
          </a:solidFill>
          <a:latin typeface="+mn-lt"/>
          <a:ea typeface="+mn-ea"/>
          <a:cs typeface="+mn-cs"/>
        </a:defRPr>
      </a:lvl1pPr>
      <a:lvl2pPr marL="742950" indent="-285750" algn="l" defTabSz="457200" rtl="0" eaLnBrk="0" fontAlgn="base" hangingPunct="0">
        <a:spcBef>
          <a:spcPct val="0"/>
        </a:spcBef>
        <a:spcAft>
          <a:spcPts val="500"/>
        </a:spcAft>
        <a:buSzPct val="80000"/>
        <a:buBlip>
          <a:blip r:embed="rId15"/>
        </a:buBlip>
        <a:defRPr sz="2000">
          <a:solidFill>
            <a:srgbClr val="4C4C4C"/>
          </a:solidFill>
          <a:latin typeface="+mn-lt"/>
          <a:ea typeface="Arial" charset="0"/>
          <a:cs typeface="Arial" charset="0"/>
        </a:defRPr>
      </a:lvl2pPr>
      <a:lvl3pPr marL="1143000" indent="-228600" algn="l" defTabSz="457200" rtl="0" eaLnBrk="0" fontAlgn="base" hangingPunct="0">
        <a:spcBef>
          <a:spcPct val="0"/>
        </a:spcBef>
        <a:spcAft>
          <a:spcPts val="300"/>
        </a:spcAft>
        <a:buSzPct val="30000"/>
        <a:buBlip>
          <a:blip r:embed="rId16"/>
        </a:buBlip>
        <a:defRPr sz="1600">
          <a:solidFill>
            <a:srgbClr val="666666"/>
          </a:solidFill>
          <a:latin typeface="+mn-lt"/>
          <a:ea typeface="Arial" charset="0"/>
          <a:cs typeface="Arial" charset="0"/>
        </a:defRPr>
      </a:lvl3pPr>
      <a:lvl4pPr marL="1600200" indent="-228600" algn="l" defTabSz="457200" rtl="0" eaLnBrk="0" fontAlgn="base" hangingPunct="0">
        <a:spcBef>
          <a:spcPts val="100"/>
        </a:spcBef>
        <a:spcAft>
          <a:spcPts val="300"/>
        </a:spcAft>
        <a:buSzPct val="100000"/>
        <a:buFont typeface="Arial" charset="0"/>
        <a:buChar char="•"/>
        <a:defRPr sz="1400">
          <a:solidFill>
            <a:srgbClr val="666666"/>
          </a:solidFill>
          <a:latin typeface="+mn-lt"/>
          <a:ea typeface="Arial" charset="0"/>
          <a:cs typeface="Arial" charset="0"/>
        </a:defRPr>
      </a:lvl4pPr>
      <a:lvl5pPr marL="20574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Arial" charset="0"/>
          <a:cs typeface="Arial" charset="0"/>
        </a:defRPr>
      </a:lvl5pPr>
      <a:lvl6pPr marL="25146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6pPr>
      <a:lvl7pPr marL="29718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7pPr>
      <a:lvl8pPr marL="34290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8pPr>
      <a:lvl9pPr marL="38862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39938" name="Title Placeholder 1"/>
          <p:cNvSpPr>
            <a:spLocks noGrp="1"/>
          </p:cNvSpPr>
          <p:nvPr>
            <p:ph type="title"/>
          </p:nvPr>
        </p:nvSpPr>
        <p:spPr bwMode="auto">
          <a:xfrm>
            <a:off x="419100" y="0"/>
            <a:ext cx="8277225" cy="7318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content style</a:t>
            </a:r>
          </a:p>
        </p:txBody>
      </p:sp>
      <p:sp>
        <p:nvSpPr>
          <p:cNvPr id="39939" name="Text Placeholder 2"/>
          <p:cNvSpPr>
            <a:spLocks noGrp="1"/>
          </p:cNvSpPr>
          <p:nvPr>
            <p:ph type="body" idx="1"/>
          </p:nvPr>
        </p:nvSpPr>
        <p:spPr bwMode="auto">
          <a:xfrm>
            <a:off x="428625" y="1189038"/>
            <a:ext cx="8277225" cy="49164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4"/>
            <a:endParaRPr lang="en-US"/>
          </a:p>
        </p:txBody>
      </p:sp>
      <p:sp>
        <p:nvSpPr>
          <p:cNvPr id="11271" name="Text Box 7"/>
          <p:cNvSpPr txBox="1">
            <a:spLocks noChangeArrowheads="1"/>
          </p:cNvSpPr>
          <p:nvPr userDrawn="1"/>
        </p:nvSpPr>
        <p:spPr bwMode="auto">
          <a:xfrm>
            <a:off x="431800" y="6513513"/>
            <a:ext cx="2122488" cy="214312"/>
          </a:xfrm>
          <a:prstGeom prst="rect">
            <a:avLst/>
          </a:prstGeom>
          <a:solidFill>
            <a:schemeClr val="bg1"/>
          </a:solidFill>
          <a:ln w="9525">
            <a:noFill/>
            <a:miter lim="800000"/>
            <a:headEnd/>
            <a:tailEnd/>
          </a:ln>
          <a:effectLst/>
        </p:spPr>
        <p:txBody>
          <a:bodyPr wrap="none">
            <a:prstTxWarp prst="textNoShape">
              <a:avLst/>
            </a:prstTxWarp>
            <a:spAutoFit/>
          </a:bodyPr>
          <a:lstStyle/>
          <a:p>
            <a:pPr defTabSz="457200" eaLnBrk="0" hangingPunct="0">
              <a:defRPr/>
            </a:pPr>
            <a:r>
              <a:rPr lang="en-US" sz="800" dirty="0">
                <a:solidFill>
                  <a:srgbClr val="BFBFBF"/>
                </a:solidFill>
              </a:rPr>
              <a:t>© 2009 Brightcove, Inc. All rights reserved.</a:t>
            </a:r>
          </a:p>
        </p:txBody>
      </p:sp>
      <p:sp>
        <p:nvSpPr>
          <p:cNvPr id="11275" name="Rectangle 11"/>
          <p:cNvSpPr>
            <a:spLocks noGrp="1" noChangeArrowheads="1"/>
          </p:cNvSpPr>
          <p:nvPr>
            <p:ph type="sldNum" sz="quarter" idx="4"/>
          </p:nvPr>
        </p:nvSpPr>
        <p:spPr bwMode="auto">
          <a:xfrm>
            <a:off x="182563" y="6510338"/>
            <a:ext cx="428625" cy="28416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defRPr sz="800">
                <a:solidFill>
                  <a:srgbClr val="666666"/>
                </a:solidFill>
                <a:ea typeface="+mn-ea"/>
                <a:cs typeface="+mn-cs"/>
              </a:defRPr>
            </a:lvl1pPr>
          </a:lstStyle>
          <a:p>
            <a:pPr>
              <a:defRPr/>
            </a:pPr>
            <a:fld id="{A38787CE-AF06-4640-9334-85BB2DA6534F}"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Lst>
  <p:transition xmlns:p14="http://schemas.microsoft.com/office/powerpoint/2010/main" spd="med">
    <p:fade/>
  </p:transition>
  <p:hf hdr="0" ftr="0" dt="0"/>
  <p:txStyles>
    <p:titleStyle>
      <a:lvl1pPr algn="l" defTabSz="457200" rtl="0" eaLnBrk="0" fontAlgn="base" hangingPunct="0">
        <a:spcBef>
          <a:spcPct val="0"/>
        </a:spcBef>
        <a:spcAft>
          <a:spcPct val="0"/>
        </a:spcAft>
        <a:defRPr sz="3200">
          <a:solidFill>
            <a:schemeClr val="bg1"/>
          </a:solidFill>
          <a:latin typeface="+mj-lt"/>
          <a:ea typeface="+mj-ea"/>
          <a:cs typeface="+mj-cs"/>
        </a:defRPr>
      </a:lvl1pPr>
      <a:lvl2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2pPr>
      <a:lvl3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3pPr>
      <a:lvl4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4pPr>
      <a:lvl5pPr algn="l" defTabSz="457200" rtl="0" eaLnBrk="0" fontAlgn="base" hangingPunct="0">
        <a:spcBef>
          <a:spcPct val="0"/>
        </a:spcBef>
        <a:spcAft>
          <a:spcPct val="0"/>
        </a:spcAft>
        <a:defRPr sz="3200">
          <a:solidFill>
            <a:schemeClr val="bg1"/>
          </a:solidFill>
          <a:latin typeface="Arial" charset="0"/>
          <a:ea typeface="ＭＳ Ｐゴシック" charset="-128"/>
          <a:cs typeface="ＭＳ Ｐゴシック" charset="-128"/>
        </a:defRPr>
      </a:lvl5pPr>
      <a:lvl6pPr marL="457200" algn="l" defTabSz="457200" rtl="0" fontAlgn="base">
        <a:spcBef>
          <a:spcPct val="0"/>
        </a:spcBef>
        <a:spcAft>
          <a:spcPct val="0"/>
        </a:spcAft>
        <a:defRPr sz="3200">
          <a:solidFill>
            <a:schemeClr val="bg1"/>
          </a:solidFill>
          <a:latin typeface="Arial" charset="0"/>
          <a:ea typeface="ＭＳ Ｐゴシック" charset="-128"/>
          <a:cs typeface="ＭＳ Ｐゴシック" charset="-128"/>
        </a:defRPr>
      </a:lvl6pPr>
      <a:lvl7pPr marL="914400" algn="l" defTabSz="457200" rtl="0" fontAlgn="base">
        <a:spcBef>
          <a:spcPct val="0"/>
        </a:spcBef>
        <a:spcAft>
          <a:spcPct val="0"/>
        </a:spcAft>
        <a:defRPr sz="3200">
          <a:solidFill>
            <a:schemeClr val="bg1"/>
          </a:solidFill>
          <a:latin typeface="Arial" charset="0"/>
          <a:ea typeface="ＭＳ Ｐゴシック" charset="-128"/>
          <a:cs typeface="ＭＳ Ｐゴシック" charset="-128"/>
        </a:defRPr>
      </a:lvl7pPr>
      <a:lvl8pPr marL="1371600" algn="l" defTabSz="457200" rtl="0" fontAlgn="base">
        <a:spcBef>
          <a:spcPct val="0"/>
        </a:spcBef>
        <a:spcAft>
          <a:spcPct val="0"/>
        </a:spcAft>
        <a:defRPr sz="3200">
          <a:solidFill>
            <a:schemeClr val="bg1"/>
          </a:solidFill>
          <a:latin typeface="Arial" charset="0"/>
          <a:ea typeface="ＭＳ Ｐゴシック" charset="-128"/>
          <a:cs typeface="ＭＳ Ｐゴシック" charset="-128"/>
        </a:defRPr>
      </a:lvl8pPr>
      <a:lvl9pPr marL="1828800" algn="l" defTabSz="457200" rtl="0" fontAlgn="base">
        <a:spcBef>
          <a:spcPct val="0"/>
        </a:spcBef>
        <a:spcAft>
          <a:spcPct val="0"/>
        </a:spcAft>
        <a:defRPr sz="3200">
          <a:solidFill>
            <a:schemeClr val="bg1"/>
          </a:solidFill>
          <a:latin typeface="Arial" charset="0"/>
          <a:ea typeface="ＭＳ Ｐゴシック" charset="-128"/>
          <a:cs typeface="ＭＳ Ｐゴシック" charset="-128"/>
        </a:defRPr>
      </a:lvl9pPr>
    </p:titleStyle>
    <p:bodyStyle>
      <a:lvl1pPr marL="342900" indent="-342900" algn="l" defTabSz="457200" rtl="0" eaLnBrk="0" fontAlgn="base" hangingPunct="0">
        <a:spcBef>
          <a:spcPts val="500"/>
        </a:spcBef>
        <a:spcAft>
          <a:spcPts val="300"/>
        </a:spcAft>
        <a:buSzPct val="80000"/>
        <a:buBlip>
          <a:blip r:embed="rId14"/>
        </a:buBlip>
        <a:defRPr sz="2400">
          <a:solidFill>
            <a:srgbClr val="333333"/>
          </a:solidFill>
          <a:latin typeface="+mn-lt"/>
          <a:ea typeface="+mn-ea"/>
          <a:cs typeface="+mn-cs"/>
        </a:defRPr>
      </a:lvl1pPr>
      <a:lvl2pPr marL="742950" indent="-285750" algn="l" defTabSz="457200" rtl="0" eaLnBrk="0" fontAlgn="base" hangingPunct="0">
        <a:spcBef>
          <a:spcPct val="0"/>
        </a:spcBef>
        <a:spcAft>
          <a:spcPts val="500"/>
        </a:spcAft>
        <a:buSzPct val="80000"/>
        <a:buBlip>
          <a:blip r:embed="rId15"/>
        </a:buBlip>
        <a:defRPr sz="2000">
          <a:solidFill>
            <a:srgbClr val="4C4C4C"/>
          </a:solidFill>
          <a:latin typeface="+mn-lt"/>
          <a:ea typeface="Arial" charset="0"/>
          <a:cs typeface="Arial" charset="0"/>
        </a:defRPr>
      </a:lvl2pPr>
      <a:lvl3pPr marL="1143000" indent="-228600" algn="l" defTabSz="457200" rtl="0" eaLnBrk="0" fontAlgn="base" hangingPunct="0">
        <a:spcBef>
          <a:spcPct val="0"/>
        </a:spcBef>
        <a:spcAft>
          <a:spcPts val="300"/>
        </a:spcAft>
        <a:buSzPct val="30000"/>
        <a:buBlip>
          <a:blip r:embed="rId16"/>
        </a:buBlip>
        <a:defRPr sz="1600">
          <a:solidFill>
            <a:srgbClr val="666666"/>
          </a:solidFill>
          <a:latin typeface="+mn-lt"/>
          <a:ea typeface="Arial" charset="0"/>
          <a:cs typeface="Arial" charset="0"/>
        </a:defRPr>
      </a:lvl3pPr>
      <a:lvl4pPr marL="1600200" indent="-228600" algn="l" defTabSz="457200" rtl="0" eaLnBrk="0" fontAlgn="base" hangingPunct="0">
        <a:spcBef>
          <a:spcPts val="100"/>
        </a:spcBef>
        <a:spcAft>
          <a:spcPts val="300"/>
        </a:spcAft>
        <a:buSzPct val="100000"/>
        <a:buFont typeface="Arial" charset="0"/>
        <a:buChar char="•"/>
        <a:defRPr sz="1400">
          <a:solidFill>
            <a:srgbClr val="666666"/>
          </a:solidFill>
          <a:latin typeface="+mn-lt"/>
          <a:ea typeface="Arial" charset="0"/>
          <a:cs typeface="Arial" charset="0"/>
        </a:defRPr>
      </a:lvl4pPr>
      <a:lvl5pPr marL="2057400" indent="-228600" algn="l" defTabSz="457200" rtl="0" eaLnBrk="0" fontAlgn="base" hangingPunct="0">
        <a:lnSpc>
          <a:spcPct val="50000"/>
        </a:lnSpc>
        <a:spcBef>
          <a:spcPts val="300"/>
        </a:spcBef>
        <a:spcAft>
          <a:spcPts val="300"/>
        </a:spcAft>
        <a:buSzPct val="100000"/>
        <a:buFont typeface="Arial" charset="0"/>
        <a:buChar char="•"/>
        <a:defRPr sz="1200">
          <a:solidFill>
            <a:srgbClr val="666666"/>
          </a:solidFill>
          <a:latin typeface="+mn-lt"/>
          <a:ea typeface="Arial" charset="0"/>
          <a:cs typeface="Arial" charset="0"/>
        </a:defRPr>
      </a:lvl5pPr>
      <a:lvl6pPr marL="25146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6pPr>
      <a:lvl7pPr marL="29718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7pPr>
      <a:lvl8pPr marL="34290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8pPr>
      <a:lvl9pPr marL="3886200" indent="-228600" algn="l" defTabSz="457200" rtl="0" fontAlgn="base">
        <a:lnSpc>
          <a:spcPct val="50000"/>
        </a:lnSpc>
        <a:spcBef>
          <a:spcPts val="300"/>
        </a:spcBef>
        <a:spcAft>
          <a:spcPts val="300"/>
        </a:spcAft>
        <a:buSzPct val="100000"/>
        <a:buFont typeface="Arial" charset="0"/>
        <a:buChar char="•"/>
        <a:defRPr sz="1200">
          <a:solidFill>
            <a:srgbClr val="666666"/>
          </a:solidFill>
          <a:latin typeface="+mn-lt"/>
          <a:ea typeface="+mn-ea"/>
          <a:cs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9"/>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832" r:id="rId1"/>
    <p:sldLayoutId id="2147483833" r:id="rId2"/>
    <p:sldLayoutId id="2147483835" r:id="rId3"/>
    <p:sldLayoutId id="2147483836" r:id="rId4"/>
    <p:sldLayoutId id="2147483838" r:id="rId5"/>
    <p:sldLayoutId id="2147483839" r:id="rId6"/>
    <p:sldLayoutId id="2147483840" r:id="rId7"/>
  </p:sldLayoutIdLst>
  <p:transition xmlns:p14="http://schemas.microsoft.com/office/powerpoint/2010/main" spd="med">
    <p:fade/>
  </p:transition>
  <p:timing>
    <p:tnLst>
      <p:par>
        <p:cTn xmlns:p14="http://schemas.microsoft.com/office/powerpoint/2010/main" id="1" dur="indefinite" restart="never" nodeType="tmRoot"/>
      </p:par>
    </p:tnLst>
  </p:timing>
  <p:hf hdr="0" ftr="0" dt="0"/>
  <p:txStyles>
    <p:titleStyle>
      <a:lvl1pPr algn="l" rtl="0" eaLnBrk="0" fontAlgn="base" hangingPunct="0">
        <a:spcBef>
          <a:spcPct val="0"/>
        </a:spcBef>
        <a:spcAft>
          <a:spcPct val="0"/>
        </a:spcAft>
        <a:defRPr sz="2000" b="1" kern="1200">
          <a:solidFill>
            <a:srgbClr val="404040"/>
          </a:solidFill>
          <a:latin typeface="Arial'"/>
          <a:ea typeface="ＭＳ Ｐゴシック" charset="-128"/>
          <a:cs typeface="ＭＳ Ｐゴシック" pitchFamily="-108" charset="-128"/>
        </a:defRPr>
      </a:lvl1pPr>
      <a:lvl2pPr algn="l" rtl="0" eaLnBrk="0" fontAlgn="base" hangingPunct="0">
        <a:spcBef>
          <a:spcPct val="0"/>
        </a:spcBef>
        <a:spcAft>
          <a:spcPct val="0"/>
        </a:spcAft>
        <a:defRPr sz="2000" b="1">
          <a:solidFill>
            <a:srgbClr val="404040"/>
          </a:solidFill>
          <a:latin typeface="Arial'"/>
          <a:ea typeface="ＭＳ Ｐゴシック" charset="-128"/>
          <a:cs typeface="ＭＳ Ｐゴシック" pitchFamily="-108" charset="-128"/>
        </a:defRPr>
      </a:lvl2pPr>
      <a:lvl3pPr algn="l" rtl="0" eaLnBrk="0" fontAlgn="base" hangingPunct="0">
        <a:spcBef>
          <a:spcPct val="0"/>
        </a:spcBef>
        <a:spcAft>
          <a:spcPct val="0"/>
        </a:spcAft>
        <a:defRPr sz="2000" b="1">
          <a:solidFill>
            <a:srgbClr val="404040"/>
          </a:solidFill>
          <a:latin typeface="Arial'"/>
          <a:ea typeface="ＭＳ Ｐゴシック" charset="-128"/>
          <a:cs typeface="ＭＳ Ｐゴシック" pitchFamily="-108" charset="-128"/>
        </a:defRPr>
      </a:lvl3pPr>
      <a:lvl4pPr algn="l" rtl="0" eaLnBrk="0" fontAlgn="base" hangingPunct="0">
        <a:spcBef>
          <a:spcPct val="0"/>
        </a:spcBef>
        <a:spcAft>
          <a:spcPct val="0"/>
        </a:spcAft>
        <a:defRPr sz="2000" b="1">
          <a:solidFill>
            <a:srgbClr val="404040"/>
          </a:solidFill>
          <a:latin typeface="Arial'"/>
          <a:ea typeface="ＭＳ Ｐゴシック" charset="-128"/>
          <a:cs typeface="ＭＳ Ｐゴシック" pitchFamily="-108" charset="-128"/>
        </a:defRPr>
      </a:lvl4pPr>
      <a:lvl5pPr algn="l" rtl="0" eaLnBrk="0" fontAlgn="base" hangingPunct="0">
        <a:spcBef>
          <a:spcPct val="0"/>
        </a:spcBef>
        <a:spcAft>
          <a:spcPct val="0"/>
        </a:spcAft>
        <a:defRPr sz="2000" b="1">
          <a:solidFill>
            <a:srgbClr val="404040"/>
          </a:solidFill>
          <a:latin typeface="Arial'"/>
          <a:ea typeface="ＭＳ Ｐゴシック" charset="-128"/>
          <a:cs typeface="ＭＳ Ｐゴシック" pitchFamily="-108" charset="-128"/>
        </a:defRPr>
      </a:lvl5pPr>
      <a:lvl6pPr marL="457200" algn="l" rtl="0" eaLnBrk="1" fontAlgn="base" hangingPunct="1">
        <a:spcBef>
          <a:spcPct val="0"/>
        </a:spcBef>
        <a:spcAft>
          <a:spcPct val="0"/>
        </a:spcAft>
        <a:defRPr sz="2000" b="1">
          <a:solidFill>
            <a:srgbClr val="404040"/>
          </a:solidFill>
          <a:latin typeface="Arial'"/>
        </a:defRPr>
      </a:lvl6pPr>
      <a:lvl7pPr marL="914400" algn="l" rtl="0" eaLnBrk="1" fontAlgn="base" hangingPunct="1">
        <a:spcBef>
          <a:spcPct val="0"/>
        </a:spcBef>
        <a:spcAft>
          <a:spcPct val="0"/>
        </a:spcAft>
        <a:defRPr sz="2000" b="1">
          <a:solidFill>
            <a:srgbClr val="404040"/>
          </a:solidFill>
          <a:latin typeface="Arial'"/>
        </a:defRPr>
      </a:lvl7pPr>
      <a:lvl8pPr marL="1371600" algn="l" rtl="0" eaLnBrk="1" fontAlgn="base" hangingPunct="1">
        <a:spcBef>
          <a:spcPct val="0"/>
        </a:spcBef>
        <a:spcAft>
          <a:spcPct val="0"/>
        </a:spcAft>
        <a:defRPr sz="2000" b="1">
          <a:solidFill>
            <a:srgbClr val="404040"/>
          </a:solidFill>
          <a:latin typeface="Arial'"/>
        </a:defRPr>
      </a:lvl8pPr>
      <a:lvl9pPr marL="1828800" algn="l" rtl="0" eaLnBrk="1" fontAlgn="base" hangingPunct="1">
        <a:spcBef>
          <a:spcPct val="0"/>
        </a:spcBef>
        <a:spcAft>
          <a:spcPct val="0"/>
        </a:spcAft>
        <a:defRPr sz="2000" b="1">
          <a:solidFill>
            <a:srgbClr val="404040"/>
          </a:solidFill>
          <a:latin typeface="Arial'"/>
        </a:defRPr>
      </a:lvl9pPr>
    </p:titleStyle>
    <p:bodyStyle>
      <a:lvl1pPr marL="342900" indent="-342900" algn="l" rtl="0" eaLnBrk="0" fontAlgn="base" hangingPunct="0">
        <a:lnSpc>
          <a:spcPct val="125000"/>
        </a:lnSpc>
        <a:spcBef>
          <a:spcPct val="20000"/>
        </a:spcBef>
        <a:spcAft>
          <a:spcPct val="0"/>
        </a:spcAft>
        <a:buBlip>
          <a:blip r:embed="rId10"/>
        </a:buBlip>
        <a:defRPr sz="1600" kern="1200">
          <a:solidFill>
            <a:srgbClr val="404040"/>
          </a:solidFill>
          <a:latin typeface="Arial" pitchFamily="34" charset="0"/>
          <a:ea typeface="Arial" charset="0"/>
          <a:cs typeface="Arial" pitchFamily="34" charset="0"/>
        </a:defRPr>
      </a:lvl1pPr>
      <a:lvl2pPr marL="742950" indent="-285750" algn="l" rtl="0" eaLnBrk="0" fontAlgn="base" hangingPunct="0">
        <a:lnSpc>
          <a:spcPct val="125000"/>
        </a:lnSpc>
        <a:spcBef>
          <a:spcPct val="20000"/>
        </a:spcBef>
        <a:spcAft>
          <a:spcPct val="0"/>
        </a:spcAft>
        <a:buBlip>
          <a:blip r:embed="rId11"/>
        </a:buBlip>
        <a:defRPr sz="1400" kern="1200">
          <a:solidFill>
            <a:srgbClr val="404040"/>
          </a:solidFill>
          <a:latin typeface="Arial" pitchFamily="34" charset="0"/>
          <a:ea typeface="Arial" charset="0"/>
          <a:cs typeface="Arial" pitchFamily="34" charset="0"/>
        </a:defRPr>
      </a:lvl2pPr>
      <a:lvl3pPr marL="1143000" indent="-228600" algn="l" rtl="0" eaLnBrk="0" fontAlgn="base" hangingPunct="0">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3pPr>
      <a:lvl4pPr marL="1600200" indent="-228600" algn="l" rtl="0" eaLnBrk="0" fontAlgn="base" hangingPunct="0">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4pPr>
      <a:lvl5pPr marL="2057400" indent="-228600" algn="l" rtl="0" eaLnBrk="0" fontAlgn="base" hangingPunct="0">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7"/>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Lst>
  <p:timing>
    <p:tnLst>
      <p:par>
        <p:cTn xmlns:p14="http://schemas.microsoft.com/office/powerpoint/2010/main" id="1" dur="indefinite" restart="never" nodeType="tmRoot"/>
      </p:par>
    </p:tnLst>
  </p:timing>
  <p:hf hdr="0" ftr="0" dt="0"/>
  <p:txStyles>
    <p:titleStyle>
      <a:lvl1pPr algn="l" rtl="0" eaLnBrk="1" fontAlgn="base" hangingPunct="1">
        <a:spcBef>
          <a:spcPct val="0"/>
        </a:spcBef>
        <a:spcAft>
          <a:spcPct val="0"/>
        </a:spcAft>
        <a:defRPr sz="2000" b="1" kern="1200">
          <a:solidFill>
            <a:srgbClr val="404040"/>
          </a:solidFill>
          <a:latin typeface="Arial'"/>
          <a:ea typeface="ＭＳ Ｐゴシック" charset="-128"/>
          <a:cs typeface="ＭＳ Ｐゴシック" pitchFamily="-108" charset="-128"/>
        </a:defRPr>
      </a:lvl1pPr>
      <a:lvl2pPr algn="l" rtl="0" eaLnBrk="1" fontAlgn="base" hangingPunct="1">
        <a:spcBef>
          <a:spcPct val="0"/>
        </a:spcBef>
        <a:spcAft>
          <a:spcPct val="0"/>
        </a:spcAft>
        <a:defRPr sz="2000" b="1">
          <a:solidFill>
            <a:srgbClr val="404040"/>
          </a:solidFill>
          <a:latin typeface="Arial'"/>
          <a:ea typeface="ＭＳ Ｐゴシック" charset="-128"/>
          <a:cs typeface="ＭＳ Ｐゴシック" pitchFamily="-108" charset="-128"/>
        </a:defRPr>
      </a:lvl2pPr>
      <a:lvl3pPr algn="l" rtl="0" eaLnBrk="1" fontAlgn="base" hangingPunct="1">
        <a:spcBef>
          <a:spcPct val="0"/>
        </a:spcBef>
        <a:spcAft>
          <a:spcPct val="0"/>
        </a:spcAft>
        <a:defRPr sz="2000" b="1">
          <a:solidFill>
            <a:srgbClr val="404040"/>
          </a:solidFill>
          <a:latin typeface="Arial'"/>
          <a:ea typeface="ＭＳ Ｐゴシック" charset="-128"/>
          <a:cs typeface="ＭＳ Ｐゴシック" pitchFamily="-108" charset="-128"/>
        </a:defRPr>
      </a:lvl3pPr>
      <a:lvl4pPr algn="l" rtl="0" eaLnBrk="1" fontAlgn="base" hangingPunct="1">
        <a:spcBef>
          <a:spcPct val="0"/>
        </a:spcBef>
        <a:spcAft>
          <a:spcPct val="0"/>
        </a:spcAft>
        <a:defRPr sz="2000" b="1">
          <a:solidFill>
            <a:srgbClr val="404040"/>
          </a:solidFill>
          <a:latin typeface="Arial'"/>
          <a:ea typeface="ＭＳ Ｐゴシック" charset="-128"/>
          <a:cs typeface="ＭＳ Ｐゴシック" pitchFamily="-108" charset="-128"/>
        </a:defRPr>
      </a:lvl4pPr>
      <a:lvl5pPr algn="l" rtl="0" eaLnBrk="1" fontAlgn="base" hangingPunct="1">
        <a:spcBef>
          <a:spcPct val="0"/>
        </a:spcBef>
        <a:spcAft>
          <a:spcPct val="0"/>
        </a:spcAft>
        <a:defRPr sz="2000" b="1">
          <a:solidFill>
            <a:srgbClr val="404040"/>
          </a:solidFill>
          <a:latin typeface="Arial'"/>
          <a:ea typeface="ＭＳ Ｐゴシック" charset="-128"/>
          <a:cs typeface="ＭＳ Ｐゴシック" pitchFamily="-108" charset="-128"/>
        </a:defRPr>
      </a:lvl5pPr>
      <a:lvl6pPr marL="457200" algn="l" rtl="0" eaLnBrk="1" fontAlgn="base" hangingPunct="1">
        <a:spcBef>
          <a:spcPct val="0"/>
        </a:spcBef>
        <a:spcAft>
          <a:spcPct val="0"/>
        </a:spcAft>
        <a:defRPr sz="2000" b="1">
          <a:solidFill>
            <a:srgbClr val="404040"/>
          </a:solidFill>
          <a:latin typeface="Arial'"/>
        </a:defRPr>
      </a:lvl6pPr>
      <a:lvl7pPr marL="914400" algn="l" rtl="0" eaLnBrk="1" fontAlgn="base" hangingPunct="1">
        <a:spcBef>
          <a:spcPct val="0"/>
        </a:spcBef>
        <a:spcAft>
          <a:spcPct val="0"/>
        </a:spcAft>
        <a:defRPr sz="2000" b="1">
          <a:solidFill>
            <a:srgbClr val="404040"/>
          </a:solidFill>
          <a:latin typeface="Arial'"/>
        </a:defRPr>
      </a:lvl7pPr>
      <a:lvl8pPr marL="1371600" algn="l" rtl="0" eaLnBrk="1" fontAlgn="base" hangingPunct="1">
        <a:spcBef>
          <a:spcPct val="0"/>
        </a:spcBef>
        <a:spcAft>
          <a:spcPct val="0"/>
        </a:spcAft>
        <a:defRPr sz="2000" b="1">
          <a:solidFill>
            <a:srgbClr val="404040"/>
          </a:solidFill>
          <a:latin typeface="Arial'"/>
        </a:defRPr>
      </a:lvl8pPr>
      <a:lvl9pPr marL="1828800" algn="l" rtl="0" eaLnBrk="1" fontAlgn="base" hangingPunct="1">
        <a:spcBef>
          <a:spcPct val="0"/>
        </a:spcBef>
        <a:spcAft>
          <a:spcPct val="0"/>
        </a:spcAft>
        <a:defRPr sz="2000" b="1">
          <a:solidFill>
            <a:srgbClr val="404040"/>
          </a:solidFill>
          <a:latin typeface="Arial'"/>
        </a:defRPr>
      </a:lvl9pPr>
    </p:titleStyle>
    <p:bodyStyle>
      <a:lvl1pPr marL="342900" indent="-342900" algn="l" rtl="0" eaLnBrk="1" fontAlgn="base" hangingPunct="1">
        <a:lnSpc>
          <a:spcPct val="125000"/>
        </a:lnSpc>
        <a:spcBef>
          <a:spcPct val="20000"/>
        </a:spcBef>
        <a:spcAft>
          <a:spcPct val="0"/>
        </a:spcAft>
        <a:buBlip>
          <a:blip r:embed="rId8"/>
        </a:buBlip>
        <a:defRPr sz="1600" kern="1200">
          <a:solidFill>
            <a:srgbClr val="404040"/>
          </a:solidFill>
          <a:latin typeface="Arial" pitchFamily="34" charset="0"/>
          <a:ea typeface="Arial" charset="0"/>
          <a:cs typeface="Arial" pitchFamily="34" charset="0"/>
        </a:defRPr>
      </a:lvl1pPr>
      <a:lvl2pPr marL="742950" indent="-285750" algn="l" rtl="0" eaLnBrk="1" fontAlgn="base" hangingPunct="1">
        <a:lnSpc>
          <a:spcPct val="125000"/>
        </a:lnSpc>
        <a:spcBef>
          <a:spcPct val="20000"/>
        </a:spcBef>
        <a:spcAft>
          <a:spcPct val="0"/>
        </a:spcAft>
        <a:buBlip>
          <a:blip r:embed="rId9"/>
        </a:buBlip>
        <a:defRPr sz="1400" kern="1200">
          <a:solidFill>
            <a:srgbClr val="404040"/>
          </a:solidFill>
          <a:latin typeface="Arial" pitchFamily="34" charset="0"/>
          <a:ea typeface="Arial" charset="0"/>
          <a:cs typeface="Arial" pitchFamily="34" charset="0"/>
        </a:defRPr>
      </a:lvl2pPr>
      <a:lvl3pPr marL="1143000" indent="-228600" algn="l" rtl="0" eaLnBrk="1" fontAlgn="base" hangingPunct="1">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3pPr>
      <a:lvl4pPr marL="1600200" indent="-228600" algn="l" rtl="0" eaLnBrk="1" fontAlgn="base" hangingPunct="1">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4pPr>
      <a:lvl5pPr marL="2057400" indent="-228600" algn="l" rtl="0" eaLnBrk="1" fontAlgn="base" hangingPunct="1">
        <a:lnSpc>
          <a:spcPct val="125000"/>
        </a:lnSpc>
        <a:spcBef>
          <a:spcPct val="20000"/>
        </a:spcBef>
        <a:spcAft>
          <a:spcPct val="0"/>
        </a:spcAft>
        <a:buFont typeface="Arial" charset="0"/>
        <a:buChar char="»"/>
        <a:defRPr sz="1400" kern="1200">
          <a:solidFill>
            <a:srgbClr val="404040"/>
          </a:solidFill>
          <a:latin typeface="Arial" pitchFamily="34" charset="0"/>
          <a:ea typeface="Arial"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dpi="0" rotWithShape="0">
          <a:blip r:embed="rId2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09658" y="211102"/>
            <a:ext cx="7646109" cy="1019764"/>
          </a:xfrm>
          <a:prstGeom prst="rect">
            <a:avLst/>
          </a:prstGeom>
          <a:noFill/>
          <a:ln w="9525">
            <a:noFill/>
            <a:miter lim="800000"/>
            <a:headEnd/>
            <a:tailEnd/>
          </a:ln>
        </p:spPr>
        <p:txBody>
          <a:bodyPr vert="horz" wrap="square" lIns="91432" tIns="45716" rIns="91432" bIns="45716" numCol="1" anchor="ctr" anchorCtr="0" compatLnSpc="1">
            <a:prstTxWarp prst="textNoShape">
              <a:avLst/>
            </a:prstTxWarp>
          </a:bodyPr>
          <a:lstStyle/>
          <a:p>
            <a:pPr lvl="0"/>
            <a:r>
              <a:rPr lang="en-US" smtClean="0"/>
              <a:t>Click to edit Master title style</a:t>
            </a:r>
            <a:endParaRPr lang="en-US" dirty="0"/>
          </a:p>
        </p:txBody>
      </p:sp>
      <p:sp>
        <p:nvSpPr>
          <p:cNvPr id="1027" name="Text Placeholder 2"/>
          <p:cNvSpPr>
            <a:spLocks noGrp="1"/>
          </p:cNvSpPr>
          <p:nvPr>
            <p:ph type="body" idx="1"/>
          </p:nvPr>
        </p:nvSpPr>
        <p:spPr bwMode="auto">
          <a:xfrm>
            <a:off x="285672" y="1344794"/>
            <a:ext cx="7790202" cy="4363878"/>
          </a:xfrm>
          <a:prstGeom prst="rect">
            <a:avLst/>
          </a:prstGeom>
          <a:noFill/>
          <a:ln w="9525">
            <a:noFill/>
            <a:miter lim="800000"/>
            <a:headEnd/>
            <a:tailEnd/>
          </a:ln>
        </p:spPr>
        <p:txBody>
          <a:bodyPr vert="horz" wrap="square" lIns="91432" tIns="45716" rIns="91432" bIns="45716"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4"/>
          <p:cNvSpPr>
            <a:spLocks noGrp="1"/>
          </p:cNvSpPr>
          <p:nvPr>
            <p:ph type="sldNum" sz="quarter" idx="4"/>
          </p:nvPr>
        </p:nvSpPr>
        <p:spPr>
          <a:xfrm>
            <a:off x="313317" y="6502814"/>
            <a:ext cx="356880" cy="365239"/>
          </a:xfrm>
          <a:prstGeom prst="rect">
            <a:avLst/>
          </a:prstGeom>
        </p:spPr>
        <p:txBody>
          <a:bodyPr vert="horz" wrap="square" lIns="54041" tIns="27021" rIns="54041" bIns="27021" numCol="1" anchor="ctr" anchorCtr="0" compatLnSpc="1">
            <a:prstTxWarp prst="textNoShape">
              <a:avLst/>
            </a:prstTxWarp>
          </a:bodyPr>
          <a:lstStyle>
            <a:lvl1pPr algn="r">
              <a:defRPr sz="800">
                <a:solidFill>
                  <a:srgbClr val="FBFCFF"/>
                </a:solidFill>
                <a:ea typeface="ＭＳ Ｐゴシック" charset="0"/>
                <a:cs typeface="ＭＳ Ｐゴシック" charset="0"/>
              </a:defRPr>
            </a:lvl1pPr>
          </a:lstStyle>
          <a:p>
            <a:pPr>
              <a:defRPr/>
            </a:pPr>
            <a:fld id="{2594B401-3309-0C49-91C4-4E2EA9A6B197}" type="slidenum">
              <a:rPr lang="en-US" smtClean="0"/>
              <a:pPr>
                <a:defRPr/>
              </a:pPr>
              <a:t>‹#›</a:t>
            </a:fld>
            <a:endParaRPr lang="en-US" dirty="0"/>
          </a:p>
        </p:txBody>
      </p:sp>
      <p:sp>
        <p:nvSpPr>
          <p:cNvPr id="7" name="Footer Placeholder 6"/>
          <p:cNvSpPr>
            <a:spLocks noGrp="1"/>
          </p:cNvSpPr>
          <p:nvPr>
            <p:ph type="ftr" sz="quarter" idx="3"/>
          </p:nvPr>
        </p:nvSpPr>
        <p:spPr>
          <a:xfrm>
            <a:off x="608204" y="6502814"/>
            <a:ext cx="2896089" cy="365239"/>
          </a:xfrm>
          <a:prstGeom prst="rect">
            <a:avLst/>
          </a:prstGeom>
        </p:spPr>
        <p:txBody>
          <a:bodyPr vert="horz" lIns="54041" tIns="27021" rIns="54041" bIns="27021" rtlCol="0" anchor="ctr"/>
          <a:lstStyle>
            <a:lvl1pPr algn="l">
              <a:defRPr sz="800">
                <a:solidFill>
                  <a:srgbClr val="FBFCFF"/>
                </a:solidFill>
                <a:ea typeface="ＭＳ Ｐゴシック" charset="-128"/>
                <a:cs typeface="ＭＳ Ｐゴシック" charset="-128"/>
              </a:defRPr>
            </a:lvl1pPr>
          </a:lstStyle>
          <a:p>
            <a:pPr>
              <a:defRPr/>
            </a:pPr>
            <a:r>
              <a:rPr lang="en-US" dirty="0"/>
              <a:t>Confidential</a:t>
            </a:r>
          </a:p>
        </p:txBody>
      </p:sp>
    </p:spTree>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 id="2147483861" r:id="rId14"/>
    <p:sldLayoutId id="2147483862" r:id="rId15"/>
    <p:sldLayoutId id="2147483863" r:id="rId16"/>
    <p:sldLayoutId id="2147483864" r:id="rId17"/>
    <p:sldLayoutId id="2147483865" r:id="rId18"/>
    <p:sldLayoutId id="2147483866" r:id="rId19"/>
    <p:sldLayoutId id="2147483867" r:id="rId20"/>
    <p:sldLayoutId id="2147483868" r:id="rId21"/>
  </p:sldLayoutIdLst>
  <p:hf hdr="0" ftr="0" dt="0"/>
  <p:txStyles>
    <p:titleStyle>
      <a:lvl1pPr algn="l" defTabSz="456910" rtl="0" eaLnBrk="1" fontAlgn="base" hangingPunct="1">
        <a:spcBef>
          <a:spcPct val="0"/>
        </a:spcBef>
        <a:spcAft>
          <a:spcPct val="0"/>
        </a:spcAft>
        <a:defRPr sz="2100" b="1" kern="1200" cap="all">
          <a:solidFill>
            <a:srgbClr val="606163"/>
          </a:solidFill>
          <a:latin typeface="Arial"/>
          <a:ea typeface="ＭＳ Ｐゴシック" charset="-128"/>
          <a:cs typeface="Arial"/>
        </a:defRPr>
      </a:lvl1pPr>
      <a:lvl2pPr algn="l" defTabSz="456910" rtl="0" eaLnBrk="1" fontAlgn="base" hangingPunct="1">
        <a:spcBef>
          <a:spcPct val="0"/>
        </a:spcBef>
        <a:spcAft>
          <a:spcPct val="0"/>
        </a:spcAft>
        <a:defRPr sz="2100" b="1">
          <a:solidFill>
            <a:srgbClr val="606163"/>
          </a:solidFill>
          <a:latin typeface="Arial" charset="0"/>
          <a:ea typeface="ＭＳ Ｐゴシック" charset="-128"/>
        </a:defRPr>
      </a:lvl2pPr>
      <a:lvl3pPr algn="l" defTabSz="456910" rtl="0" eaLnBrk="1" fontAlgn="base" hangingPunct="1">
        <a:spcBef>
          <a:spcPct val="0"/>
        </a:spcBef>
        <a:spcAft>
          <a:spcPct val="0"/>
        </a:spcAft>
        <a:defRPr sz="2100" b="1">
          <a:solidFill>
            <a:srgbClr val="606163"/>
          </a:solidFill>
          <a:latin typeface="Arial" charset="0"/>
          <a:ea typeface="ＭＳ Ｐゴシック" charset="-128"/>
        </a:defRPr>
      </a:lvl3pPr>
      <a:lvl4pPr algn="l" defTabSz="456910" rtl="0" eaLnBrk="1" fontAlgn="base" hangingPunct="1">
        <a:spcBef>
          <a:spcPct val="0"/>
        </a:spcBef>
        <a:spcAft>
          <a:spcPct val="0"/>
        </a:spcAft>
        <a:defRPr sz="2100" b="1">
          <a:solidFill>
            <a:srgbClr val="606163"/>
          </a:solidFill>
          <a:latin typeface="Arial" charset="0"/>
          <a:ea typeface="ＭＳ Ｐゴシック" charset="-128"/>
        </a:defRPr>
      </a:lvl4pPr>
      <a:lvl5pPr algn="l" defTabSz="456910" rtl="0" eaLnBrk="1" fontAlgn="base" hangingPunct="1">
        <a:spcBef>
          <a:spcPct val="0"/>
        </a:spcBef>
        <a:spcAft>
          <a:spcPct val="0"/>
        </a:spcAft>
        <a:defRPr sz="2100" b="1">
          <a:solidFill>
            <a:srgbClr val="606163"/>
          </a:solidFill>
          <a:latin typeface="Arial" charset="0"/>
          <a:ea typeface="ＭＳ Ｐゴシック" charset="-128"/>
        </a:defRPr>
      </a:lvl5pPr>
      <a:lvl6pPr marL="270205" algn="l" defTabSz="456910" rtl="0" eaLnBrk="1" fontAlgn="base" hangingPunct="1">
        <a:spcBef>
          <a:spcPct val="0"/>
        </a:spcBef>
        <a:spcAft>
          <a:spcPct val="0"/>
        </a:spcAft>
        <a:defRPr sz="2100" b="1">
          <a:solidFill>
            <a:srgbClr val="C8C9CB"/>
          </a:solidFill>
          <a:latin typeface="Arial" charset="0"/>
          <a:ea typeface="ＭＳ Ｐゴシック" charset="-128"/>
        </a:defRPr>
      </a:lvl6pPr>
      <a:lvl7pPr marL="540410" algn="l" defTabSz="456910" rtl="0" eaLnBrk="1" fontAlgn="base" hangingPunct="1">
        <a:spcBef>
          <a:spcPct val="0"/>
        </a:spcBef>
        <a:spcAft>
          <a:spcPct val="0"/>
        </a:spcAft>
        <a:defRPr sz="2100" b="1">
          <a:solidFill>
            <a:srgbClr val="C8C9CB"/>
          </a:solidFill>
          <a:latin typeface="Arial" charset="0"/>
          <a:ea typeface="ＭＳ Ｐゴシック" charset="-128"/>
        </a:defRPr>
      </a:lvl7pPr>
      <a:lvl8pPr marL="810616" algn="l" defTabSz="456910" rtl="0" eaLnBrk="1" fontAlgn="base" hangingPunct="1">
        <a:spcBef>
          <a:spcPct val="0"/>
        </a:spcBef>
        <a:spcAft>
          <a:spcPct val="0"/>
        </a:spcAft>
        <a:defRPr sz="2100" b="1">
          <a:solidFill>
            <a:srgbClr val="C8C9CB"/>
          </a:solidFill>
          <a:latin typeface="Arial" charset="0"/>
          <a:ea typeface="ＭＳ Ｐゴシック" charset="-128"/>
        </a:defRPr>
      </a:lvl8pPr>
      <a:lvl9pPr marL="1080821" algn="l" defTabSz="456910" rtl="0" eaLnBrk="1" fontAlgn="base" hangingPunct="1">
        <a:spcBef>
          <a:spcPct val="0"/>
        </a:spcBef>
        <a:spcAft>
          <a:spcPct val="0"/>
        </a:spcAft>
        <a:defRPr sz="2100" b="1">
          <a:solidFill>
            <a:srgbClr val="C8C9CB"/>
          </a:solidFill>
          <a:latin typeface="Arial" charset="0"/>
          <a:ea typeface="ＭＳ Ｐゴシック" charset="-128"/>
        </a:defRPr>
      </a:lvl9pPr>
    </p:titleStyle>
    <p:bodyStyle>
      <a:lvl1pPr marL="161373" indent="-161373" algn="l" defTabSz="456910" rtl="0" eaLnBrk="1" fontAlgn="base" hangingPunct="1">
        <a:spcBef>
          <a:spcPts val="355"/>
        </a:spcBef>
        <a:spcAft>
          <a:spcPct val="0"/>
        </a:spcAft>
        <a:buSzPct val="80000"/>
        <a:buBlip>
          <a:blip r:embed="rId24"/>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25"/>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26"/>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26"/>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26"/>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60" rtl="0" eaLnBrk="1" latinLnBrk="0" hangingPunct="1">
        <a:defRPr sz="1800" kern="1200">
          <a:solidFill>
            <a:schemeClr val="tx1"/>
          </a:solidFill>
          <a:latin typeface="+mn-lt"/>
          <a:ea typeface="+mn-ea"/>
          <a:cs typeface="+mn-cs"/>
        </a:defRPr>
      </a:lvl1pPr>
      <a:lvl2pPr marL="457160" algn="l" defTabSz="457160" rtl="0" eaLnBrk="1" latinLnBrk="0" hangingPunct="1">
        <a:defRPr sz="1800" kern="1200">
          <a:solidFill>
            <a:schemeClr val="tx1"/>
          </a:solidFill>
          <a:latin typeface="+mn-lt"/>
          <a:ea typeface="+mn-ea"/>
          <a:cs typeface="+mn-cs"/>
        </a:defRPr>
      </a:lvl2pPr>
      <a:lvl3pPr marL="914320" algn="l" defTabSz="457160" rtl="0" eaLnBrk="1" latinLnBrk="0" hangingPunct="1">
        <a:defRPr sz="1800" kern="1200">
          <a:solidFill>
            <a:schemeClr val="tx1"/>
          </a:solidFill>
          <a:latin typeface="+mn-lt"/>
          <a:ea typeface="+mn-ea"/>
          <a:cs typeface="+mn-cs"/>
        </a:defRPr>
      </a:lvl3pPr>
      <a:lvl4pPr marL="1371481" algn="l" defTabSz="457160" rtl="0" eaLnBrk="1" latinLnBrk="0" hangingPunct="1">
        <a:defRPr sz="1800" kern="1200">
          <a:solidFill>
            <a:schemeClr val="tx1"/>
          </a:solidFill>
          <a:latin typeface="+mn-lt"/>
          <a:ea typeface="+mn-ea"/>
          <a:cs typeface="+mn-cs"/>
        </a:defRPr>
      </a:lvl4pPr>
      <a:lvl5pPr marL="1828641" algn="l" defTabSz="457160" rtl="0" eaLnBrk="1" latinLnBrk="0" hangingPunct="1">
        <a:defRPr sz="1800" kern="1200">
          <a:solidFill>
            <a:schemeClr val="tx1"/>
          </a:solidFill>
          <a:latin typeface="+mn-lt"/>
          <a:ea typeface="+mn-ea"/>
          <a:cs typeface="+mn-cs"/>
        </a:defRPr>
      </a:lvl5pPr>
      <a:lvl6pPr marL="2285801" algn="l" defTabSz="457160" rtl="0" eaLnBrk="1" latinLnBrk="0" hangingPunct="1">
        <a:defRPr sz="1800" kern="1200">
          <a:solidFill>
            <a:schemeClr val="tx1"/>
          </a:solidFill>
          <a:latin typeface="+mn-lt"/>
          <a:ea typeface="+mn-ea"/>
          <a:cs typeface="+mn-cs"/>
        </a:defRPr>
      </a:lvl6pPr>
      <a:lvl7pPr marL="2742961" algn="l" defTabSz="457160" rtl="0" eaLnBrk="1" latinLnBrk="0" hangingPunct="1">
        <a:defRPr sz="1800" kern="1200">
          <a:solidFill>
            <a:schemeClr val="tx1"/>
          </a:solidFill>
          <a:latin typeface="+mn-lt"/>
          <a:ea typeface="+mn-ea"/>
          <a:cs typeface="+mn-cs"/>
        </a:defRPr>
      </a:lvl7pPr>
      <a:lvl8pPr marL="3200121" algn="l" defTabSz="457160" rtl="0" eaLnBrk="1" latinLnBrk="0" hangingPunct="1">
        <a:defRPr sz="1800" kern="1200">
          <a:solidFill>
            <a:schemeClr val="tx1"/>
          </a:solidFill>
          <a:latin typeface="+mn-lt"/>
          <a:ea typeface="+mn-ea"/>
          <a:cs typeface="+mn-cs"/>
        </a:defRPr>
      </a:lvl8pPr>
      <a:lvl9pPr marL="3657281" algn="l" defTabSz="45716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7.emf"/><Relationship Id="rId5"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6" Type="http://schemas.openxmlformats.org/officeDocument/2006/relationships/image" Target="../media/image33.png"/><Relationship Id="rId7" Type="http://schemas.openxmlformats.org/officeDocument/2006/relationships/image" Target="../media/image34.png"/><Relationship Id="rId8" Type="http://schemas.openxmlformats.org/officeDocument/2006/relationships/image" Target="../media/image35.png"/><Relationship Id="rId9" Type="http://schemas.openxmlformats.org/officeDocument/2006/relationships/image" Target="../media/image36.png"/><Relationship Id="rId1" Type="http://schemas.openxmlformats.org/officeDocument/2006/relationships/slideLayout" Target="../slideLayouts/slideLayout6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62.xml"/><Relationship Id="rId3"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9.xml"/><Relationship Id="rId3" Type="http://schemas.openxmlformats.org/officeDocument/2006/relationships/image" Target="../media/image37.png"/></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4" Type="http://schemas.openxmlformats.org/officeDocument/2006/relationships/image" Target="../media/image3.png"/><Relationship Id="rId1" Type="http://schemas.openxmlformats.org/officeDocument/2006/relationships/slideLayout" Target="../slideLayouts/slideLayout62.xml"/><Relationship Id="rId2" Type="http://schemas.openxmlformats.org/officeDocument/2006/relationships/image" Target="../media/image3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0.xml"/><Relationship Id="rId3" Type="http://schemas.openxmlformats.org/officeDocument/2006/relationships/image" Target="../media/image40.png"/></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41.png"/><Relationship Id="rId5" Type="http://schemas.openxmlformats.org/officeDocument/2006/relationships/image" Target="../media/image42.png"/><Relationship Id="rId1" Type="http://schemas.openxmlformats.org/officeDocument/2006/relationships/slideLayout" Target="../slideLayouts/slideLayout60.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1" Type="http://schemas.openxmlformats.org/officeDocument/2006/relationships/slideLayout" Target="../slideLayouts/slideLayout60.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24.xml"/><Relationship Id="rId3" Type="http://schemas.openxmlformats.org/officeDocument/2006/relationships/image" Target="../media/image46.png"/></Relationships>
</file>

<file path=ppt/slides/_rels/slide27.xml.rels><?xml version="1.0" encoding="UTF-8" standalone="yes"?>
<Relationships xmlns="http://schemas.openxmlformats.org/package/2006/relationships"><Relationship Id="rId3" Type="http://schemas.openxmlformats.org/officeDocument/2006/relationships/image" Target="../media/image47.png"/><Relationship Id="rId4" Type="http://schemas.openxmlformats.org/officeDocument/2006/relationships/image" Target="../media/image48.png"/><Relationship Id="rId1" Type="http://schemas.openxmlformats.org/officeDocument/2006/relationships/slideLayout" Target="../slideLayouts/slideLayout62.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4" Type="http://schemas.openxmlformats.org/officeDocument/2006/relationships/image" Target="../media/image48.png"/><Relationship Id="rId1" Type="http://schemas.openxmlformats.org/officeDocument/2006/relationships/slideLayout" Target="../slideLayouts/slideLayout62.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7.xml"/><Relationship Id="rId3"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8.xml"/><Relationship Id="rId3" Type="http://schemas.openxmlformats.org/officeDocument/2006/relationships/image" Target="../media/image50.png"/></Relationships>
</file>

<file path=ppt/slides/_rels/slide31.xml.rels><?xml version="1.0" encoding="UTF-8" standalone="yes"?>
<Relationships xmlns="http://schemas.openxmlformats.org/package/2006/relationships"><Relationship Id="rId3" Type="http://schemas.openxmlformats.org/officeDocument/2006/relationships/image" Target="../media/image51.png"/><Relationship Id="rId4" Type="http://schemas.openxmlformats.org/officeDocument/2006/relationships/image" Target="../media/image48.png"/><Relationship Id="rId1" Type="http://schemas.openxmlformats.org/officeDocument/2006/relationships/slideLayout" Target="../slideLayouts/slideLayout62.xml"/><Relationship Id="rId2"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3" Type="http://schemas.openxmlformats.org/officeDocument/2006/relationships/image" Target="../media/image52.png"/><Relationship Id="rId4" Type="http://schemas.openxmlformats.org/officeDocument/2006/relationships/image" Target="../media/image53.png"/><Relationship Id="rId1" Type="http://schemas.openxmlformats.org/officeDocument/2006/relationships/slideLayout" Target="../slideLayouts/slideLayout60.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4" Type="http://schemas.openxmlformats.org/officeDocument/2006/relationships/image" Target="../media/image48.png"/><Relationship Id="rId1" Type="http://schemas.openxmlformats.org/officeDocument/2006/relationships/slideLayout" Target="../slideLayouts/slideLayout62.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2.xml"/><Relationship Id="rId3" Type="http://schemas.openxmlformats.org/officeDocument/2006/relationships/image" Target="../media/image5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3.xml"/><Relationship Id="rId3" Type="http://schemas.openxmlformats.org/officeDocument/2006/relationships/image" Target="../media/image5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4.xml"/><Relationship Id="rId3" Type="http://schemas.openxmlformats.org/officeDocument/2006/relationships/image" Target="../media/image5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5.xml"/><Relationship Id="rId3" Type="http://schemas.openxmlformats.org/officeDocument/2006/relationships/image" Target="../media/image5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40.xml.rels><?xml version="1.0" encoding="UTF-8" standalone="yes"?>
<Relationships xmlns="http://schemas.openxmlformats.org/package/2006/relationships"><Relationship Id="rId3" Type="http://schemas.openxmlformats.org/officeDocument/2006/relationships/image" Target="../media/image58.png"/><Relationship Id="rId4" Type="http://schemas.openxmlformats.org/officeDocument/2006/relationships/image" Target="../media/image59.png"/><Relationship Id="rId1" Type="http://schemas.openxmlformats.org/officeDocument/2006/relationships/slideLayout" Target="../slideLayouts/slideLayout60.xml"/><Relationship Id="rId2" Type="http://schemas.openxmlformats.org/officeDocument/2006/relationships/notesSlide" Target="../notesSlides/notesSlide3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3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0.xml"/><Relationship Id="rId3" Type="http://schemas.openxmlformats.org/officeDocument/2006/relationships/image" Target="../media/image4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3.xml"/><Relationship Id="rId3" Type="http://schemas.openxmlformats.org/officeDocument/2006/relationships/image" Target="../media/image6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4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6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5.xml"/><Relationship Id="rId3" Type="http://schemas.openxmlformats.org/officeDocument/2006/relationships/image" Target="../media/image6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6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7.xml"/><Relationship Id="rId3" Type="http://schemas.openxmlformats.org/officeDocument/2006/relationships/image" Target="../media/image6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9.xml"/><Relationship Id="rId3" Type="http://schemas.openxmlformats.org/officeDocument/2006/relationships/audio" Target="../media/audio1.bin"/></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0.xml"/><Relationship Id="rId3" Type="http://schemas.openxmlformats.org/officeDocument/2006/relationships/image" Target="../media/image6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1.xml"/><Relationship Id="rId3" Type="http://schemas.openxmlformats.org/officeDocument/2006/relationships/audio" Target="../media/audio1.bin"/></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2.xml"/></Relationships>
</file>

<file path=ppt/slides/_rels/slide56.xml.rels><?xml version="1.0" encoding="UTF-8" standalone="yes"?>
<Relationships xmlns="http://schemas.openxmlformats.org/package/2006/relationships"><Relationship Id="rId3" Type="http://schemas.openxmlformats.org/officeDocument/2006/relationships/hyperlink" Target="http://support.brightcove.com/en/docs/localizing-players" TargetMode="External"/><Relationship Id="rId4" Type="http://schemas.openxmlformats.org/officeDocument/2006/relationships/image" Target="../media/image65.png"/><Relationship Id="rId1" Type="http://schemas.openxmlformats.org/officeDocument/2006/relationships/slideLayout" Target="../slideLayouts/slideLayout62.xml"/><Relationship Id="rId2" Type="http://schemas.openxmlformats.org/officeDocument/2006/relationships/notesSlide" Target="../notesSlides/notesSlide5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4.xml"/><Relationship Id="rId3" Type="http://schemas.openxmlformats.org/officeDocument/2006/relationships/image" Target="../media/image66.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5.xml"/><Relationship Id="rId3" Type="http://schemas.openxmlformats.org/officeDocument/2006/relationships/image" Target="../media/image67.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6.xml"/><Relationship Id="rId3" Type="http://schemas.openxmlformats.org/officeDocument/2006/relationships/image" Target="../media/image6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5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8.xml"/><Relationship Id="rId3" Type="http://schemas.openxmlformats.org/officeDocument/2006/relationships/image" Target="../media/image36.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59.xml"/><Relationship Id="rId3" Type="http://schemas.openxmlformats.org/officeDocument/2006/relationships/image" Target="../media/image69.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1.xml"/><Relationship Id="rId3" Type="http://schemas.openxmlformats.org/officeDocument/2006/relationships/image" Target="../media/image70.png"/></Relationships>
</file>

<file path=ppt/slides/_rels/slide65.xml.rels><?xml version="1.0" encoding="UTF-8" standalone="yes"?>
<Relationships xmlns="http://schemas.openxmlformats.org/package/2006/relationships"><Relationship Id="rId3" Type="http://schemas.openxmlformats.org/officeDocument/2006/relationships/image" Target="../media/image71.png"/><Relationship Id="rId4" Type="http://schemas.openxmlformats.org/officeDocument/2006/relationships/image" Target="../media/image3.png"/><Relationship Id="rId5" Type="http://schemas.openxmlformats.org/officeDocument/2006/relationships/image" Target="../media/image72.png"/><Relationship Id="rId6" Type="http://schemas.openxmlformats.org/officeDocument/2006/relationships/image" Target="../media/image73.png"/><Relationship Id="rId7" Type="http://schemas.openxmlformats.org/officeDocument/2006/relationships/image" Target="../media/image74.png"/><Relationship Id="rId1" Type="http://schemas.openxmlformats.org/officeDocument/2006/relationships/slideLayout" Target="../slideLayouts/slideLayout62.xml"/><Relationship Id="rId2" Type="http://schemas.openxmlformats.org/officeDocument/2006/relationships/notesSlide" Target="../notesSlides/notesSlide6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6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4.xml"/><Relationship Id="rId3" Type="http://schemas.openxmlformats.org/officeDocument/2006/relationships/image" Target="../media/image75.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65.xml"/><Relationship Id="rId3" Type="http://schemas.openxmlformats.org/officeDocument/2006/relationships/image" Target="../media/image1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66.xml"/><Relationship Id="rId3" Type="http://schemas.openxmlformats.org/officeDocument/2006/relationships/image" Target="../media/image7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7.xml"/><Relationship Id="rId3" Type="http://schemas.openxmlformats.org/officeDocument/2006/relationships/image" Target="../media/image2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67.xml"/><Relationship Id="rId3" Type="http://schemas.openxmlformats.org/officeDocument/2006/relationships/image" Target="../media/image77.png"/></Relationships>
</file>

<file path=ppt/slides/_rels/slide71.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78.png"/><Relationship Id="rId1" Type="http://schemas.openxmlformats.org/officeDocument/2006/relationships/slideLayout" Target="../slideLayouts/slideLayout62.xml"/><Relationship Id="rId2" Type="http://schemas.openxmlformats.org/officeDocument/2006/relationships/notesSlide" Target="../notesSlides/notesSlide68.xml"/></Relationships>
</file>

<file path=ppt/slides/_rels/slide7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79.png"/><Relationship Id="rId1" Type="http://schemas.openxmlformats.org/officeDocument/2006/relationships/slideLayout" Target="../slideLayouts/slideLayout62.xml"/><Relationship Id="rId2" Type="http://schemas.openxmlformats.org/officeDocument/2006/relationships/notesSlide" Target="../notesSlides/notesSlide69.xml"/></Relationships>
</file>

<file path=ppt/slides/_rels/slide73.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80.png"/><Relationship Id="rId1" Type="http://schemas.openxmlformats.org/officeDocument/2006/relationships/slideLayout" Target="../slideLayouts/slideLayout62.xml"/><Relationship Id="rId2" Type="http://schemas.openxmlformats.org/officeDocument/2006/relationships/notesSlide" Target="../notesSlides/notesSlide70.xml"/></Relationships>
</file>

<file path=ppt/slides/_rels/slide74.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81.png"/><Relationship Id="rId1" Type="http://schemas.openxmlformats.org/officeDocument/2006/relationships/slideLayout" Target="../slideLayouts/slideLayout62.xml"/><Relationship Id="rId2" Type="http://schemas.openxmlformats.org/officeDocument/2006/relationships/notesSlide" Target="../notesSlides/notesSlide7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72.xml"/><Relationship Id="rId3" Type="http://schemas.openxmlformats.org/officeDocument/2006/relationships/image" Target="../media/image82.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73.xml"/><Relationship Id="rId3" Type="http://schemas.openxmlformats.org/officeDocument/2006/relationships/image" Target="../media/image83.png"/></Relationships>
</file>

<file path=ppt/slides/_rels/slide78.xml.rels><?xml version="1.0" encoding="UTF-8" standalone="yes"?>
<Relationships xmlns="http://schemas.openxmlformats.org/package/2006/relationships"><Relationship Id="rId3" Type="http://schemas.openxmlformats.org/officeDocument/2006/relationships/image" Target="../media/image84.png"/><Relationship Id="rId4" Type="http://schemas.openxmlformats.org/officeDocument/2006/relationships/image" Target="../media/image30.png"/><Relationship Id="rId5" Type="http://schemas.openxmlformats.org/officeDocument/2006/relationships/image" Target="../media/image33.png"/><Relationship Id="rId6" Type="http://schemas.openxmlformats.org/officeDocument/2006/relationships/image" Target="../media/image85.png"/><Relationship Id="rId1" Type="http://schemas.openxmlformats.org/officeDocument/2006/relationships/slideLayout" Target="../slideLayouts/slideLayout62.xml"/><Relationship Id="rId2" Type="http://schemas.openxmlformats.org/officeDocument/2006/relationships/notesSlide" Target="../notesSlides/notesSlide7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86.png"/></Relationships>
</file>

<file path=ppt/slides/_rels/slide8.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png"/><Relationship Id="rId1" Type="http://schemas.openxmlformats.org/officeDocument/2006/relationships/slideLayout" Target="../slideLayouts/slideLayout6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87.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75.xml"/><Relationship Id="rId3" Type="http://schemas.openxmlformats.org/officeDocument/2006/relationships/image" Target="../media/image88.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76.xml"/><Relationship Id="rId3" Type="http://schemas.openxmlformats.org/officeDocument/2006/relationships/image" Target="../media/image89.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77.xml"/><Relationship Id="rId3" Type="http://schemas.openxmlformats.org/officeDocument/2006/relationships/image" Target="../media/image90.png"/></Relationships>
</file>

<file path=ppt/slides/_rels/slide84.xml.rels><?xml version="1.0" encoding="UTF-8" standalone="yes"?>
<Relationships xmlns="http://schemas.openxmlformats.org/package/2006/relationships"><Relationship Id="rId3" Type="http://schemas.openxmlformats.org/officeDocument/2006/relationships/image" Target="../media/image91.png"/><Relationship Id="rId4" Type="http://schemas.openxmlformats.org/officeDocument/2006/relationships/image" Target="../media/image92.png"/><Relationship Id="rId1" Type="http://schemas.openxmlformats.org/officeDocument/2006/relationships/slideLayout" Target="../slideLayouts/slideLayout62.xml"/><Relationship Id="rId2" Type="http://schemas.openxmlformats.org/officeDocument/2006/relationships/notesSlide" Target="../notesSlides/notesSlide7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79.xml"/></Relationships>
</file>

<file path=ppt/slides/_rels/slide8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hyperlink" Target="http://bit.ly/W3U2JU" TargetMode="External"/><Relationship Id="rId7" Type="http://schemas.openxmlformats.org/officeDocument/2006/relationships/hyperlink" Target="http://bit.ly/14e6VFG" TargetMode="External"/><Relationship Id="rId8" Type="http://schemas.openxmlformats.org/officeDocument/2006/relationships/hyperlink" Target="http://bit.ly/UZkLZp" TargetMode="External"/><Relationship Id="rId1" Type="http://schemas.openxmlformats.org/officeDocument/2006/relationships/slideLayout" Target="../slideLayouts/slideLayout62.xml"/><Relationship Id="rId2" Type="http://schemas.openxmlformats.org/officeDocument/2006/relationships/notesSlide" Target="../notesSlides/notesSlide80.xml"/></Relationships>
</file>

<file path=ppt/slides/_rels/slide8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93.png"/><Relationship Id="rId1" Type="http://schemas.openxmlformats.org/officeDocument/2006/relationships/slideLayout" Target="../slideLayouts/slideLayout62.xml"/><Relationship Id="rId2" Type="http://schemas.openxmlformats.org/officeDocument/2006/relationships/notesSlide" Target="../notesSlides/notesSlide8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82.xml"/><Relationship Id="rId3" Type="http://schemas.openxmlformats.org/officeDocument/2006/relationships/image" Target="../media/image94.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83.xml"/><Relationship Id="rId3" Type="http://schemas.openxmlformats.org/officeDocument/2006/relationships/image" Target="../media/image9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9.xml"/><Relationship Id="rId3" Type="http://schemas.openxmlformats.org/officeDocument/2006/relationships/image" Target="../media/image28.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84.xml"/><Relationship Id="rId3" Type="http://schemas.openxmlformats.org/officeDocument/2006/relationships/image" Target="../media/image96.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85.xml"/><Relationship Id="rId3" Type="http://schemas.openxmlformats.org/officeDocument/2006/relationships/image" Target="../media/image97.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86.xml"/><Relationship Id="rId3" Type="http://schemas.openxmlformats.org/officeDocument/2006/relationships/hyperlink" Target="http://support.brightcove.com/en/docs/brightcove-sdks" TargetMode="Externa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8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Brightcove Video Cloud Essentials</a:t>
            </a:r>
            <a:endParaRPr lang="en-US" dirty="0"/>
          </a:p>
        </p:txBody>
      </p:sp>
      <p:sp>
        <p:nvSpPr>
          <p:cNvPr id="2" name="TextBox 1"/>
          <p:cNvSpPr txBox="1"/>
          <p:nvPr/>
        </p:nvSpPr>
        <p:spPr>
          <a:xfrm>
            <a:off x="5029200" y="4800600"/>
            <a:ext cx="3836958" cy="830997"/>
          </a:xfrm>
          <a:prstGeom prst="rect">
            <a:avLst/>
          </a:prstGeom>
          <a:noFill/>
        </p:spPr>
        <p:txBody>
          <a:bodyPr wrap="none" rtlCol="0">
            <a:spAutoFit/>
          </a:bodyPr>
          <a:lstStyle/>
          <a:p>
            <a:r>
              <a:rPr lang="en-US" b="1" dirty="0" smtClean="0"/>
              <a:t>Bob Bailey</a:t>
            </a:r>
          </a:p>
          <a:p>
            <a:r>
              <a:rPr lang="en-US" b="1" dirty="0" smtClean="0"/>
              <a:t>bbailey@brightcove.com</a:t>
            </a:r>
            <a:endParaRPr lang="en-US" b="1"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3"/>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pic>
        <p:nvPicPr>
          <p:cNvPr id="2" name="Picture 1"/>
          <p:cNvPicPr>
            <a:picLocks noChangeAspect="1"/>
          </p:cNvPicPr>
          <p:nvPr/>
        </p:nvPicPr>
        <p:blipFill>
          <a:blip r:embed="rId4"/>
          <a:stretch>
            <a:fillRect/>
          </a:stretch>
        </p:blipFill>
        <p:spPr>
          <a:xfrm>
            <a:off x="3048000" y="3733800"/>
            <a:ext cx="2743200" cy="1932390"/>
          </a:xfrm>
          <a:prstGeom prst="rect">
            <a:avLst/>
          </a:prstGeom>
        </p:spPr>
      </p:pic>
    </p:spTree>
    <p:extLst>
      <p:ext uri="{BB962C8B-B14F-4D97-AF65-F5344CB8AC3E}">
        <p14:creationId xmlns:p14="http://schemas.microsoft.com/office/powerpoint/2010/main" val="33300009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4"/>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2" name="Picture 1"/>
          <p:cNvPicPr>
            <a:picLocks noChangeAspect="1"/>
          </p:cNvPicPr>
          <p:nvPr/>
        </p:nvPicPr>
        <p:blipFill>
          <a:blip r:embed="rId5"/>
          <a:stretch>
            <a:fillRect/>
          </a:stretch>
        </p:blipFill>
        <p:spPr>
          <a:xfrm>
            <a:off x="3048000" y="3733800"/>
            <a:ext cx="2743200" cy="1932390"/>
          </a:xfrm>
          <a:prstGeom prst="rect">
            <a:avLst/>
          </a:prstGeom>
        </p:spPr>
      </p:pic>
    </p:spTree>
    <p:extLst>
      <p:ext uri="{BB962C8B-B14F-4D97-AF65-F5344CB8AC3E}">
        <p14:creationId xmlns:p14="http://schemas.microsoft.com/office/powerpoint/2010/main" val="307973399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7" name="Picture 36"/>
          <p:cNvPicPr>
            <a:picLocks noChangeAspect="1"/>
          </p:cNvPicPr>
          <p:nvPr/>
        </p:nvPicPr>
        <p:blipFill>
          <a:blip r:embed="rId3"/>
          <a:stretch>
            <a:fillRect/>
          </a:stretch>
        </p:blipFill>
        <p:spPr>
          <a:xfrm>
            <a:off x="4151764" y="1295400"/>
            <a:ext cx="969010" cy="1600200"/>
          </a:xfrm>
          <a:prstGeom prst="rect">
            <a:avLst/>
          </a:prstGeom>
        </p:spPr>
      </p:pic>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pic>
        <p:nvPicPr>
          <p:cNvPr id="41" name="Picture 40"/>
          <p:cNvPicPr>
            <a:picLocks noChangeAspect="1"/>
          </p:cNvPicPr>
          <p:nvPr/>
        </p:nvPicPr>
        <p:blipFill>
          <a:blip r:embed="rId4"/>
          <a:stretch>
            <a:fillRect/>
          </a:stretch>
        </p:blipFill>
        <p:spPr>
          <a:xfrm>
            <a:off x="3825374" y="1752600"/>
            <a:ext cx="221179" cy="476250"/>
          </a:xfrm>
          <a:prstGeom prst="rect">
            <a:avLst/>
          </a:prstGeom>
        </p:spPr>
      </p:pic>
      <p:pic>
        <p:nvPicPr>
          <p:cNvPr id="43" name="Picture 42"/>
          <p:cNvPicPr>
            <a:picLocks noChangeAspect="1"/>
          </p:cNvPicPr>
          <p:nvPr/>
        </p:nvPicPr>
        <p:blipFill>
          <a:blip r:embed="rId4"/>
          <a:stretch>
            <a:fillRect/>
          </a:stretch>
        </p:blipFill>
        <p:spPr>
          <a:xfrm>
            <a:off x="3825374" y="1219200"/>
            <a:ext cx="221179" cy="476250"/>
          </a:xfrm>
          <a:prstGeom prst="rect">
            <a:avLst/>
          </a:prstGeom>
        </p:spPr>
      </p:pic>
      <p:pic>
        <p:nvPicPr>
          <p:cNvPr id="44" name="Picture 43"/>
          <p:cNvPicPr>
            <a:picLocks noChangeAspect="1"/>
          </p:cNvPicPr>
          <p:nvPr/>
        </p:nvPicPr>
        <p:blipFill>
          <a:blip r:embed="rId4"/>
          <a:stretch>
            <a:fillRect/>
          </a:stretch>
        </p:blipFill>
        <p:spPr>
          <a:xfrm>
            <a:off x="3825374" y="2286000"/>
            <a:ext cx="221179" cy="476250"/>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5"/>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4" name="TextBox 53"/>
          <p:cNvSpPr txBox="1"/>
          <p:nvPr/>
        </p:nvSpPr>
        <p:spPr>
          <a:xfrm>
            <a:off x="3429000" y="2971800"/>
            <a:ext cx="2377574" cy="523220"/>
          </a:xfrm>
          <a:prstGeom prst="rect">
            <a:avLst/>
          </a:prstGeom>
          <a:noFill/>
        </p:spPr>
        <p:txBody>
          <a:bodyPr wrap="none" rtlCol="0">
            <a:spAutoFit/>
          </a:bodyPr>
          <a:lstStyle/>
          <a:p>
            <a:pPr algn="ctr"/>
            <a:r>
              <a:rPr lang="en-US" sz="1400" b="1" dirty="0" smtClean="0"/>
              <a:t>Content Delivery Network</a:t>
            </a:r>
          </a:p>
          <a:p>
            <a:pPr algn="ctr"/>
            <a:r>
              <a:rPr lang="en-US" sz="1400" b="1" dirty="0" smtClean="0"/>
              <a:t>(CDN)</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rot="10800000">
            <a:off x="5430898" y="190500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562589" y="1981200"/>
            <a:ext cx="975785" cy="230832"/>
          </a:xfrm>
          <a:prstGeom prst="rect">
            <a:avLst/>
          </a:prstGeom>
          <a:noFill/>
        </p:spPr>
        <p:txBody>
          <a:bodyPr wrap="none" rtlCol="0">
            <a:spAutoFit/>
          </a:bodyPr>
          <a:lstStyle/>
          <a:p>
            <a:r>
              <a:rPr lang="en-US" sz="900" dirty="0" smtClean="0"/>
              <a:t>Transfer videos</a:t>
            </a:r>
            <a:endParaRPr lang="en-US" sz="900" dirty="0"/>
          </a:p>
        </p:txBody>
      </p: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2" name="Picture 1"/>
          <p:cNvPicPr>
            <a:picLocks noChangeAspect="1"/>
          </p:cNvPicPr>
          <p:nvPr/>
        </p:nvPicPr>
        <p:blipFill>
          <a:blip r:embed="rId6"/>
          <a:stretch>
            <a:fillRect/>
          </a:stretch>
        </p:blipFill>
        <p:spPr>
          <a:xfrm>
            <a:off x="3048000" y="3733800"/>
            <a:ext cx="2743200" cy="1932390"/>
          </a:xfrm>
          <a:prstGeom prst="rect">
            <a:avLst/>
          </a:prstGeom>
        </p:spPr>
      </p:pic>
    </p:spTree>
    <p:extLst>
      <p:ext uri="{BB962C8B-B14F-4D97-AF65-F5344CB8AC3E}">
        <p14:creationId xmlns:p14="http://schemas.microsoft.com/office/powerpoint/2010/main" val="131565269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6" name="Picture 35"/>
          <p:cNvPicPr>
            <a:picLocks noChangeAspect="1"/>
          </p:cNvPicPr>
          <p:nvPr/>
        </p:nvPicPr>
        <p:blipFill>
          <a:blip r:embed="rId3"/>
          <a:stretch>
            <a:fillRect/>
          </a:stretch>
        </p:blipFill>
        <p:spPr>
          <a:xfrm>
            <a:off x="858957" y="1295400"/>
            <a:ext cx="969010" cy="1600200"/>
          </a:xfrm>
          <a:prstGeom prst="rect">
            <a:avLst/>
          </a:prstGeom>
        </p:spPr>
      </p:pic>
      <p:pic>
        <p:nvPicPr>
          <p:cNvPr id="37" name="Picture 36"/>
          <p:cNvPicPr>
            <a:picLocks noChangeAspect="1"/>
          </p:cNvPicPr>
          <p:nvPr/>
        </p:nvPicPr>
        <p:blipFill>
          <a:blip r:embed="rId3"/>
          <a:stretch>
            <a:fillRect/>
          </a:stretch>
        </p:blipFill>
        <p:spPr>
          <a:xfrm>
            <a:off x="4151764" y="1295400"/>
            <a:ext cx="969010" cy="1600200"/>
          </a:xfrm>
          <a:prstGeom prst="rect">
            <a:avLst/>
          </a:prstGeom>
        </p:spPr>
      </p:pic>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pic>
        <p:nvPicPr>
          <p:cNvPr id="41" name="Picture 40"/>
          <p:cNvPicPr>
            <a:picLocks noChangeAspect="1"/>
          </p:cNvPicPr>
          <p:nvPr/>
        </p:nvPicPr>
        <p:blipFill>
          <a:blip r:embed="rId4"/>
          <a:stretch>
            <a:fillRect/>
          </a:stretch>
        </p:blipFill>
        <p:spPr>
          <a:xfrm>
            <a:off x="3825374" y="1752600"/>
            <a:ext cx="221179" cy="476250"/>
          </a:xfrm>
          <a:prstGeom prst="rect">
            <a:avLst/>
          </a:prstGeom>
        </p:spPr>
      </p:pic>
      <p:pic>
        <p:nvPicPr>
          <p:cNvPr id="43" name="Picture 42"/>
          <p:cNvPicPr>
            <a:picLocks noChangeAspect="1"/>
          </p:cNvPicPr>
          <p:nvPr/>
        </p:nvPicPr>
        <p:blipFill>
          <a:blip r:embed="rId4"/>
          <a:stretch>
            <a:fillRect/>
          </a:stretch>
        </p:blipFill>
        <p:spPr>
          <a:xfrm>
            <a:off x="3825374" y="1219200"/>
            <a:ext cx="221179" cy="476250"/>
          </a:xfrm>
          <a:prstGeom prst="rect">
            <a:avLst/>
          </a:prstGeom>
        </p:spPr>
      </p:pic>
      <p:pic>
        <p:nvPicPr>
          <p:cNvPr id="44" name="Picture 43"/>
          <p:cNvPicPr>
            <a:picLocks noChangeAspect="1"/>
          </p:cNvPicPr>
          <p:nvPr/>
        </p:nvPicPr>
        <p:blipFill>
          <a:blip r:embed="rId4"/>
          <a:stretch>
            <a:fillRect/>
          </a:stretch>
        </p:blipFill>
        <p:spPr>
          <a:xfrm>
            <a:off x="3825374" y="2286000"/>
            <a:ext cx="221179" cy="476250"/>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5"/>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4" name="TextBox 53"/>
          <p:cNvSpPr txBox="1"/>
          <p:nvPr/>
        </p:nvSpPr>
        <p:spPr>
          <a:xfrm>
            <a:off x="3429000" y="2971800"/>
            <a:ext cx="2377574" cy="523220"/>
          </a:xfrm>
          <a:prstGeom prst="rect">
            <a:avLst/>
          </a:prstGeom>
          <a:noFill/>
        </p:spPr>
        <p:txBody>
          <a:bodyPr wrap="none" rtlCol="0">
            <a:spAutoFit/>
          </a:bodyPr>
          <a:lstStyle/>
          <a:p>
            <a:pPr algn="ctr"/>
            <a:r>
              <a:rPr lang="en-US" sz="1400" b="1" dirty="0" smtClean="0"/>
              <a:t>Content Delivery Network</a:t>
            </a:r>
          </a:p>
          <a:p>
            <a:pPr algn="ctr"/>
            <a:r>
              <a:rPr lang="en-US" sz="1400" b="1" dirty="0" smtClean="0"/>
              <a:t>(CDN)</a:t>
            </a:r>
            <a:endParaRPr lang="en-US" sz="1400" b="1" dirty="0"/>
          </a:p>
        </p:txBody>
      </p:sp>
      <p:sp>
        <p:nvSpPr>
          <p:cNvPr id="55" name="TextBox 54"/>
          <p:cNvSpPr txBox="1"/>
          <p:nvPr/>
        </p:nvSpPr>
        <p:spPr>
          <a:xfrm>
            <a:off x="609600" y="2971800"/>
            <a:ext cx="1620957" cy="307777"/>
          </a:xfrm>
          <a:prstGeom prst="rect">
            <a:avLst/>
          </a:prstGeom>
          <a:noFill/>
        </p:spPr>
        <p:txBody>
          <a:bodyPr wrap="none" rtlCol="0">
            <a:spAutoFit/>
          </a:bodyPr>
          <a:lstStyle/>
          <a:p>
            <a:pPr algn="ctr"/>
            <a:r>
              <a:rPr lang="en-US" sz="1400" b="1" dirty="0" smtClean="0"/>
              <a:t>Your Web Server</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rot="10800000">
            <a:off x="5430898" y="190500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V="1">
            <a:off x="1752600" y="4114800"/>
            <a:ext cx="10668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rot="5400000" flipH="1" flipV="1">
            <a:off x="1410494" y="3771106"/>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562589" y="1981200"/>
            <a:ext cx="975785" cy="230832"/>
          </a:xfrm>
          <a:prstGeom prst="rect">
            <a:avLst/>
          </a:prstGeom>
          <a:noFill/>
        </p:spPr>
        <p:txBody>
          <a:bodyPr wrap="none" rtlCol="0">
            <a:spAutoFit/>
          </a:bodyPr>
          <a:lstStyle/>
          <a:p>
            <a:r>
              <a:rPr lang="en-US" sz="900" dirty="0" smtClean="0"/>
              <a:t>Transfer videos</a:t>
            </a:r>
            <a:endParaRPr lang="en-US" sz="900" dirty="0"/>
          </a:p>
        </p:txBody>
      </p:sp>
      <p:sp>
        <p:nvSpPr>
          <p:cNvPr id="75" name="TextBox 74"/>
          <p:cNvSpPr txBox="1"/>
          <p:nvPr/>
        </p:nvSpPr>
        <p:spPr>
          <a:xfrm>
            <a:off x="1827967" y="1981200"/>
            <a:ext cx="1107996" cy="646331"/>
          </a:xfrm>
          <a:prstGeom prst="rect">
            <a:avLst/>
          </a:prstGeom>
          <a:noFill/>
        </p:spPr>
        <p:txBody>
          <a:bodyPr wrap="none" rtlCol="0">
            <a:spAutoFit/>
          </a:bodyPr>
          <a:lstStyle/>
          <a:p>
            <a:r>
              <a:rPr lang="en-US" sz="900" dirty="0" smtClean="0"/>
              <a:t>Publishing code</a:t>
            </a:r>
          </a:p>
          <a:p>
            <a:r>
              <a:rPr lang="en-US" sz="900" dirty="0" smtClean="0"/>
              <a:t>(Publisher, Player</a:t>
            </a:r>
          </a:p>
          <a:p>
            <a:r>
              <a:rPr lang="en-US" sz="900" dirty="0" smtClean="0"/>
              <a:t>Video IDs, Player</a:t>
            </a:r>
          </a:p>
          <a:p>
            <a:r>
              <a:rPr lang="en-US" sz="900" dirty="0" smtClean="0"/>
              <a:t>Dimensions)</a:t>
            </a:r>
            <a:endParaRPr lang="en-US" sz="900" dirty="0"/>
          </a:p>
        </p:txBody>
      </p: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2" name="Picture 1"/>
          <p:cNvPicPr>
            <a:picLocks noChangeAspect="1"/>
          </p:cNvPicPr>
          <p:nvPr/>
        </p:nvPicPr>
        <p:blipFill>
          <a:blip r:embed="rId6"/>
          <a:stretch>
            <a:fillRect/>
          </a:stretch>
        </p:blipFill>
        <p:spPr>
          <a:xfrm>
            <a:off x="3048000" y="3733800"/>
            <a:ext cx="2743200" cy="1932390"/>
          </a:xfrm>
          <a:prstGeom prst="rect">
            <a:avLst/>
          </a:prstGeom>
        </p:spPr>
      </p:pic>
    </p:spTree>
    <p:extLst>
      <p:ext uri="{BB962C8B-B14F-4D97-AF65-F5344CB8AC3E}">
        <p14:creationId xmlns:p14="http://schemas.microsoft.com/office/powerpoint/2010/main" val="190619201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p:cNvSpPr/>
          <p:nvPr/>
        </p:nvSpPr>
        <p:spPr>
          <a:xfrm>
            <a:off x="6858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6" name="Picture 35"/>
          <p:cNvPicPr>
            <a:picLocks noChangeAspect="1"/>
          </p:cNvPicPr>
          <p:nvPr/>
        </p:nvPicPr>
        <p:blipFill>
          <a:blip r:embed="rId3"/>
          <a:stretch>
            <a:fillRect/>
          </a:stretch>
        </p:blipFill>
        <p:spPr>
          <a:xfrm>
            <a:off x="858957" y="1295400"/>
            <a:ext cx="969010" cy="1600200"/>
          </a:xfrm>
          <a:prstGeom prst="rect">
            <a:avLst/>
          </a:prstGeom>
        </p:spPr>
      </p:pic>
      <p:pic>
        <p:nvPicPr>
          <p:cNvPr id="37" name="Picture 36"/>
          <p:cNvPicPr>
            <a:picLocks noChangeAspect="1"/>
          </p:cNvPicPr>
          <p:nvPr/>
        </p:nvPicPr>
        <p:blipFill>
          <a:blip r:embed="rId3"/>
          <a:stretch>
            <a:fillRect/>
          </a:stretch>
        </p:blipFill>
        <p:spPr>
          <a:xfrm>
            <a:off x="4151764" y="1295400"/>
            <a:ext cx="969010" cy="1600200"/>
          </a:xfrm>
          <a:prstGeom prst="rect">
            <a:avLst/>
          </a:prstGeom>
        </p:spPr>
      </p:pic>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pic>
        <p:nvPicPr>
          <p:cNvPr id="41" name="Picture 40"/>
          <p:cNvPicPr>
            <a:picLocks noChangeAspect="1"/>
          </p:cNvPicPr>
          <p:nvPr/>
        </p:nvPicPr>
        <p:blipFill>
          <a:blip r:embed="rId4"/>
          <a:stretch>
            <a:fillRect/>
          </a:stretch>
        </p:blipFill>
        <p:spPr>
          <a:xfrm>
            <a:off x="3825374" y="1752600"/>
            <a:ext cx="221179" cy="476250"/>
          </a:xfrm>
          <a:prstGeom prst="rect">
            <a:avLst/>
          </a:prstGeom>
        </p:spPr>
      </p:pic>
      <p:pic>
        <p:nvPicPr>
          <p:cNvPr id="43" name="Picture 42"/>
          <p:cNvPicPr>
            <a:picLocks noChangeAspect="1"/>
          </p:cNvPicPr>
          <p:nvPr/>
        </p:nvPicPr>
        <p:blipFill>
          <a:blip r:embed="rId4"/>
          <a:stretch>
            <a:fillRect/>
          </a:stretch>
        </p:blipFill>
        <p:spPr>
          <a:xfrm>
            <a:off x="3825374" y="1219200"/>
            <a:ext cx="221179" cy="476250"/>
          </a:xfrm>
          <a:prstGeom prst="rect">
            <a:avLst/>
          </a:prstGeom>
        </p:spPr>
      </p:pic>
      <p:pic>
        <p:nvPicPr>
          <p:cNvPr id="44" name="Picture 43"/>
          <p:cNvPicPr>
            <a:picLocks noChangeAspect="1"/>
          </p:cNvPicPr>
          <p:nvPr/>
        </p:nvPicPr>
        <p:blipFill>
          <a:blip r:embed="rId4"/>
          <a:stretch>
            <a:fillRect/>
          </a:stretch>
        </p:blipFill>
        <p:spPr>
          <a:xfrm>
            <a:off x="3825374" y="2286000"/>
            <a:ext cx="221179" cy="476250"/>
          </a:xfrm>
          <a:prstGeom prst="rect">
            <a:avLst/>
          </a:prstGeom>
        </p:spPr>
      </p:pic>
      <p:pic>
        <p:nvPicPr>
          <p:cNvPr id="46" name="Picture 45"/>
          <p:cNvPicPr>
            <a:picLocks noChangeAspect="1"/>
          </p:cNvPicPr>
          <p:nvPr/>
        </p:nvPicPr>
        <p:blipFill>
          <a:blip r:embed="rId5"/>
          <a:stretch>
            <a:fillRect/>
          </a:stretch>
        </p:blipFill>
        <p:spPr>
          <a:xfrm>
            <a:off x="726947" y="4444758"/>
            <a:ext cx="1600200" cy="1419665"/>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5"/>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4" name="TextBox 53"/>
          <p:cNvSpPr txBox="1"/>
          <p:nvPr/>
        </p:nvSpPr>
        <p:spPr>
          <a:xfrm>
            <a:off x="3429000" y="2971800"/>
            <a:ext cx="2377574" cy="523220"/>
          </a:xfrm>
          <a:prstGeom prst="rect">
            <a:avLst/>
          </a:prstGeom>
          <a:noFill/>
        </p:spPr>
        <p:txBody>
          <a:bodyPr wrap="none" rtlCol="0">
            <a:spAutoFit/>
          </a:bodyPr>
          <a:lstStyle/>
          <a:p>
            <a:pPr algn="ctr"/>
            <a:r>
              <a:rPr lang="en-US" sz="1400" b="1" dirty="0" smtClean="0"/>
              <a:t>Content Delivery Network</a:t>
            </a:r>
          </a:p>
          <a:p>
            <a:pPr algn="ctr"/>
            <a:r>
              <a:rPr lang="en-US" sz="1400" b="1" dirty="0" smtClean="0"/>
              <a:t>(CDN)</a:t>
            </a:r>
            <a:endParaRPr lang="en-US" sz="1400" b="1" dirty="0"/>
          </a:p>
        </p:txBody>
      </p:sp>
      <p:sp>
        <p:nvSpPr>
          <p:cNvPr id="55" name="TextBox 54"/>
          <p:cNvSpPr txBox="1"/>
          <p:nvPr/>
        </p:nvSpPr>
        <p:spPr>
          <a:xfrm>
            <a:off x="609600" y="2971800"/>
            <a:ext cx="1620957" cy="307777"/>
          </a:xfrm>
          <a:prstGeom prst="rect">
            <a:avLst/>
          </a:prstGeom>
          <a:noFill/>
        </p:spPr>
        <p:txBody>
          <a:bodyPr wrap="none" rtlCol="0">
            <a:spAutoFit/>
          </a:bodyPr>
          <a:lstStyle/>
          <a:p>
            <a:pPr algn="ctr"/>
            <a:r>
              <a:rPr lang="en-US" sz="1400" b="1" dirty="0" smtClean="0"/>
              <a:t>Your Web Server</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sp>
        <p:nvSpPr>
          <p:cNvPr id="58" name="TextBox 57"/>
          <p:cNvSpPr txBox="1"/>
          <p:nvPr/>
        </p:nvSpPr>
        <p:spPr>
          <a:xfrm>
            <a:off x="1108200" y="5940623"/>
            <a:ext cx="761747" cy="307777"/>
          </a:xfrm>
          <a:prstGeom prst="rect">
            <a:avLst/>
          </a:prstGeom>
          <a:noFill/>
        </p:spPr>
        <p:txBody>
          <a:bodyPr wrap="none" rtlCol="0">
            <a:spAutoFit/>
          </a:bodyPr>
          <a:lstStyle/>
          <a:p>
            <a:pPr algn="ctr"/>
            <a:r>
              <a:rPr lang="en-US" sz="1400" b="1" dirty="0" smtClean="0"/>
              <a:t>Viewer</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rot="10800000">
            <a:off x="5430898" y="190500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V="1">
            <a:off x="1752600" y="4114800"/>
            <a:ext cx="10668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rot="5400000" flipH="1" flipV="1">
            <a:off x="1410494" y="3771106"/>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rot="5400000">
            <a:off x="954753" y="3885406"/>
            <a:ext cx="914400" cy="1588"/>
          </a:xfrm>
          <a:prstGeom prst="straightConnector1">
            <a:avLst/>
          </a:prstGeom>
          <a:ln w="38100" cap="rnd">
            <a:solidFill>
              <a:schemeClr val="tx1"/>
            </a:solidFill>
            <a:prstDash val="sysDot"/>
            <a:tailEnd type="triangle" w="lg" len="lg"/>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562589" y="1981200"/>
            <a:ext cx="975785" cy="230832"/>
          </a:xfrm>
          <a:prstGeom prst="rect">
            <a:avLst/>
          </a:prstGeom>
          <a:noFill/>
        </p:spPr>
        <p:txBody>
          <a:bodyPr wrap="none" rtlCol="0">
            <a:spAutoFit/>
          </a:bodyPr>
          <a:lstStyle/>
          <a:p>
            <a:r>
              <a:rPr lang="en-US" sz="900" dirty="0" smtClean="0"/>
              <a:t>Transfer videos</a:t>
            </a:r>
            <a:endParaRPr lang="en-US" sz="900" dirty="0"/>
          </a:p>
        </p:txBody>
      </p:sp>
      <p:sp>
        <p:nvSpPr>
          <p:cNvPr id="75" name="TextBox 74"/>
          <p:cNvSpPr txBox="1"/>
          <p:nvPr/>
        </p:nvSpPr>
        <p:spPr>
          <a:xfrm>
            <a:off x="1827967" y="1981200"/>
            <a:ext cx="1107996" cy="646331"/>
          </a:xfrm>
          <a:prstGeom prst="rect">
            <a:avLst/>
          </a:prstGeom>
          <a:noFill/>
        </p:spPr>
        <p:txBody>
          <a:bodyPr wrap="none" rtlCol="0">
            <a:spAutoFit/>
          </a:bodyPr>
          <a:lstStyle/>
          <a:p>
            <a:r>
              <a:rPr lang="en-US" sz="900" dirty="0" smtClean="0"/>
              <a:t>Publishing code</a:t>
            </a:r>
          </a:p>
          <a:p>
            <a:r>
              <a:rPr lang="en-US" sz="900" dirty="0" smtClean="0"/>
              <a:t>(Publisher, Player</a:t>
            </a:r>
          </a:p>
          <a:p>
            <a:r>
              <a:rPr lang="en-US" sz="900" dirty="0" smtClean="0"/>
              <a:t>Video IDs, Player</a:t>
            </a:r>
          </a:p>
          <a:p>
            <a:r>
              <a:rPr lang="en-US" sz="900" dirty="0" smtClean="0"/>
              <a:t>Dimensions)</a:t>
            </a:r>
            <a:endParaRPr lang="en-US" sz="900" dirty="0"/>
          </a:p>
        </p:txBody>
      </p:sp>
      <p:sp>
        <p:nvSpPr>
          <p:cNvPr id="76" name="TextBox 75"/>
          <p:cNvSpPr txBox="1"/>
          <p:nvPr/>
        </p:nvSpPr>
        <p:spPr>
          <a:xfrm>
            <a:off x="304800" y="3468469"/>
            <a:ext cx="1031747" cy="646331"/>
          </a:xfrm>
          <a:prstGeom prst="rect">
            <a:avLst/>
          </a:prstGeom>
          <a:noFill/>
        </p:spPr>
        <p:txBody>
          <a:bodyPr wrap="none" rtlCol="0">
            <a:spAutoFit/>
          </a:bodyPr>
          <a:lstStyle/>
          <a:p>
            <a:pPr algn="r"/>
            <a:r>
              <a:rPr lang="en-US" sz="900" dirty="0" smtClean="0"/>
              <a:t>Requested page</a:t>
            </a:r>
          </a:p>
          <a:p>
            <a:pPr algn="r"/>
            <a:r>
              <a:rPr lang="en-US" sz="900" dirty="0" smtClean="0"/>
              <a:t>with references</a:t>
            </a:r>
          </a:p>
          <a:p>
            <a:pPr algn="r"/>
            <a:r>
              <a:rPr lang="en-US" sz="900" dirty="0" smtClean="0"/>
              <a:t>to player and</a:t>
            </a:r>
          </a:p>
          <a:p>
            <a:pPr algn="r"/>
            <a:r>
              <a:rPr lang="en-US" sz="900" dirty="0" smtClean="0"/>
              <a:t>videos</a:t>
            </a:r>
            <a:endParaRPr lang="en-US" sz="900" dirty="0"/>
          </a:p>
        </p:txBody>
      </p: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2" name="Picture 1"/>
          <p:cNvPicPr>
            <a:picLocks noChangeAspect="1"/>
          </p:cNvPicPr>
          <p:nvPr/>
        </p:nvPicPr>
        <p:blipFill>
          <a:blip r:embed="rId6"/>
          <a:stretch>
            <a:fillRect/>
          </a:stretch>
        </p:blipFill>
        <p:spPr>
          <a:xfrm>
            <a:off x="3048000" y="3733800"/>
            <a:ext cx="2743200" cy="1932390"/>
          </a:xfrm>
          <a:prstGeom prst="rect">
            <a:avLst/>
          </a:prstGeom>
        </p:spPr>
      </p:pic>
    </p:spTree>
    <p:extLst>
      <p:ext uri="{BB962C8B-B14F-4D97-AF65-F5344CB8AC3E}">
        <p14:creationId xmlns:p14="http://schemas.microsoft.com/office/powerpoint/2010/main" val="190601600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066800" y="1294459"/>
            <a:ext cx="7467600" cy="5182541"/>
          </a:xfrm>
          <a:prstGeom prst="rect">
            <a:avLst/>
          </a:prstGeom>
        </p:spPr>
      </p:pic>
      <p:sp>
        <p:nvSpPr>
          <p:cNvPr id="2" name="Title 1"/>
          <p:cNvSpPr>
            <a:spLocks noGrp="1"/>
          </p:cNvSpPr>
          <p:nvPr>
            <p:ph type="title"/>
          </p:nvPr>
        </p:nvSpPr>
        <p:spPr/>
        <p:txBody>
          <a:bodyPr/>
          <a:lstStyle/>
          <a:p>
            <a:pPr lvl="1"/>
            <a:r>
              <a:rPr lang="en-US" dirty="0" smtClean="0"/>
              <a:t>Navigating Video Cloud Studio</a:t>
            </a:r>
            <a:endParaRPr lang="en-US" dirty="0"/>
          </a:p>
        </p:txBody>
      </p:sp>
      <p:sp>
        <p:nvSpPr>
          <p:cNvPr id="4" name="Slide Number Placeholder 3"/>
          <p:cNvSpPr>
            <a:spLocks noGrp="1"/>
          </p:cNvSpPr>
          <p:nvPr>
            <p:ph type="sldNum" sz="quarter" idx="10"/>
          </p:nvPr>
        </p:nvSpPr>
        <p:spPr/>
        <p:txBody>
          <a:bodyPr/>
          <a:lstStyle/>
          <a:p>
            <a:pPr>
              <a:defRPr/>
            </a:pPr>
            <a:fld id="{4D3205C8-597D-1F4C-9D0A-4B58A1753675}" type="slidenum">
              <a:rPr lang="en-US" smtClean="0"/>
              <a:pPr>
                <a:defRPr/>
              </a:pPr>
              <a:t>15</a:t>
            </a:fld>
            <a:endParaRPr lang="en-US" dirty="0"/>
          </a:p>
        </p:txBody>
      </p:sp>
      <p:sp>
        <p:nvSpPr>
          <p:cNvPr id="26" name="Right Arrow 25"/>
          <p:cNvSpPr/>
          <p:nvPr/>
        </p:nvSpPr>
        <p:spPr bwMode="auto">
          <a:xfrm rot="11944949">
            <a:off x="11582401" y="4337358"/>
            <a:ext cx="384849" cy="330183"/>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33" name="Rectangle 32"/>
          <p:cNvSpPr/>
          <p:nvPr/>
        </p:nvSpPr>
        <p:spPr>
          <a:xfrm>
            <a:off x="2209800" y="1219200"/>
            <a:ext cx="1752600" cy="381000"/>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TextBox 33"/>
          <p:cNvSpPr txBox="1"/>
          <p:nvPr/>
        </p:nvSpPr>
        <p:spPr>
          <a:xfrm>
            <a:off x="2438400" y="1597968"/>
            <a:ext cx="2133600" cy="383232"/>
          </a:xfrm>
          <a:prstGeom prst="rect">
            <a:avLst/>
          </a:prstGeom>
          <a:noFill/>
        </p:spPr>
        <p:txBody>
          <a:bodyPr wrap="square" rtlCol="0">
            <a:spAutoFit/>
          </a:bodyPr>
          <a:lstStyle/>
          <a:p>
            <a:r>
              <a:rPr lang="en-US" sz="900" dirty="0" smtClean="0">
                <a:solidFill>
                  <a:srgbClr val="0088DF"/>
                </a:solidFill>
              </a:rPr>
              <a:t>Home, Media, Publishing, Advertising and Analytics modules</a:t>
            </a:r>
            <a:endParaRPr lang="en-US" sz="900" dirty="0">
              <a:solidFill>
                <a:srgbClr val="0088DF"/>
              </a:solidFill>
            </a:endParaRPr>
          </a:p>
        </p:txBody>
      </p:sp>
      <p:sp>
        <p:nvSpPr>
          <p:cNvPr id="36" name="Rectangle 35"/>
          <p:cNvSpPr/>
          <p:nvPr/>
        </p:nvSpPr>
        <p:spPr>
          <a:xfrm>
            <a:off x="5257800" y="1219200"/>
            <a:ext cx="2362200" cy="381000"/>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TextBox 36"/>
          <p:cNvSpPr txBox="1"/>
          <p:nvPr/>
        </p:nvSpPr>
        <p:spPr>
          <a:xfrm>
            <a:off x="5334000" y="988368"/>
            <a:ext cx="2133600" cy="230832"/>
          </a:xfrm>
          <a:prstGeom prst="rect">
            <a:avLst/>
          </a:prstGeom>
          <a:noFill/>
        </p:spPr>
        <p:txBody>
          <a:bodyPr wrap="square" rtlCol="0">
            <a:spAutoFit/>
          </a:bodyPr>
          <a:lstStyle/>
          <a:p>
            <a:r>
              <a:rPr lang="en-US" sz="900" dirty="0" smtClean="0">
                <a:solidFill>
                  <a:srgbClr val="0088DF"/>
                </a:solidFill>
              </a:rPr>
              <a:t>User login and active account</a:t>
            </a:r>
            <a:endParaRPr lang="en-US" sz="900" dirty="0">
              <a:solidFill>
                <a:srgbClr val="0088DF"/>
              </a:solidFill>
            </a:endParaRPr>
          </a:p>
        </p:txBody>
      </p:sp>
      <p:sp>
        <p:nvSpPr>
          <p:cNvPr id="38" name="Rectangle 37"/>
          <p:cNvSpPr/>
          <p:nvPr/>
        </p:nvSpPr>
        <p:spPr>
          <a:xfrm>
            <a:off x="7772400" y="1219200"/>
            <a:ext cx="457200" cy="381000"/>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TextBox 38"/>
          <p:cNvSpPr txBox="1"/>
          <p:nvPr/>
        </p:nvSpPr>
        <p:spPr>
          <a:xfrm>
            <a:off x="7620000" y="988368"/>
            <a:ext cx="914400" cy="230832"/>
          </a:xfrm>
          <a:prstGeom prst="rect">
            <a:avLst/>
          </a:prstGeom>
          <a:noFill/>
        </p:spPr>
        <p:txBody>
          <a:bodyPr wrap="square" rtlCol="0">
            <a:spAutoFit/>
          </a:bodyPr>
          <a:lstStyle/>
          <a:p>
            <a:r>
              <a:rPr lang="en-US" sz="900" dirty="0" smtClean="0">
                <a:solidFill>
                  <a:srgbClr val="0088DF"/>
                </a:solidFill>
              </a:rPr>
              <a:t>Help center</a:t>
            </a:r>
            <a:endParaRPr lang="en-US" sz="900" dirty="0">
              <a:solidFill>
                <a:srgbClr val="0088DF"/>
              </a:solidFill>
            </a:endParaRPr>
          </a:p>
        </p:txBody>
      </p:sp>
      <p:sp>
        <p:nvSpPr>
          <p:cNvPr id="40" name="Rectangle 39"/>
          <p:cNvSpPr/>
          <p:nvPr/>
        </p:nvSpPr>
        <p:spPr>
          <a:xfrm>
            <a:off x="6322994" y="1724785"/>
            <a:ext cx="1754206" cy="256415"/>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TextBox 40"/>
          <p:cNvSpPr txBox="1"/>
          <p:nvPr/>
        </p:nvSpPr>
        <p:spPr>
          <a:xfrm>
            <a:off x="8077200" y="1750368"/>
            <a:ext cx="914400" cy="230832"/>
          </a:xfrm>
          <a:prstGeom prst="rect">
            <a:avLst/>
          </a:prstGeom>
          <a:noFill/>
        </p:spPr>
        <p:txBody>
          <a:bodyPr wrap="square" rtlCol="0">
            <a:spAutoFit/>
          </a:bodyPr>
          <a:lstStyle/>
          <a:p>
            <a:r>
              <a:rPr lang="en-US" sz="900" dirty="0" smtClean="0">
                <a:solidFill>
                  <a:srgbClr val="0088DF"/>
                </a:solidFill>
              </a:rPr>
              <a:t>Account menu</a:t>
            </a:r>
            <a:endParaRPr lang="en-US" sz="900" dirty="0">
              <a:solidFill>
                <a:srgbClr val="0088DF"/>
              </a:solidFill>
            </a:endParaRPr>
          </a:p>
        </p:txBody>
      </p:sp>
      <p:sp>
        <p:nvSpPr>
          <p:cNvPr id="42" name="Rectangle 41"/>
          <p:cNvSpPr/>
          <p:nvPr/>
        </p:nvSpPr>
        <p:spPr>
          <a:xfrm>
            <a:off x="5867400" y="1981200"/>
            <a:ext cx="2133600" cy="2819400"/>
          </a:xfrm>
          <a:prstGeom prst="rect">
            <a:avLst/>
          </a:prstGeom>
          <a:noFill/>
          <a:ln w="38100" cmpd="sng">
            <a:solidFill>
              <a:srgbClr val="0088D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TextBox 42"/>
          <p:cNvSpPr txBox="1"/>
          <p:nvPr/>
        </p:nvSpPr>
        <p:spPr>
          <a:xfrm>
            <a:off x="8001000" y="2526268"/>
            <a:ext cx="1066800" cy="369332"/>
          </a:xfrm>
          <a:prstGeom prst="rect">
            <a:avLst/>
          </a:prstGeom>
          <a:noFill/>
        </p:spPr>
        <p:txBody>
          <a:bodyPr wrap="square" rtlCol="0">
            <a:spAutoFit/>
          </a:bodyPr>
          <a:lstStyle/>
          <a:p>
            <a:r>
              <a:rPr lang="en-US" sz="900" dirty="0" smtClean="0">
                <a:solidFill>
                  <a:srgbClr val="0088DF"/>
                </a:solidFill>
              </a:rPr>
              <a:t>Learning and Help Resources</a:t>
            </a:r>
            <a:endParaRPr lang="en-US" sz="900" dirty="0">
              <a:solidFill>
                <a:srgbClr val="0088DF"/>
              </a:solidFill>
            </a:endParaRPr>
          </a:p>
        </p:txBody>
      </p:sp>
      <p:cxnSp>
        <p:nvCxnSpPr>
          <p:cNvPr id="47" name="Straight Arrow Connector 46"/>
          <p:cNvCxnSpPr/>
          <p:nvPr/>
        </p:nvCxnSpPr>
        <p:spPr>
          <a:xfrm>
            <a:off x="914400" y="3985080"/>
            <a:ext cx="1219200" cy="1588"/>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a:off x="914400" y="4693561"/>
            <a:ext cx="1219200" cy="1588"/>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p:nvPr/>
        </p:nvCxnSpPr>
        <p:spPr>
          <a:xfrm>
            <a:off x="914400" y="5397271"/>
            <a:ext cx="1219200" cy="1588"/>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p:nvPr/>
        </p:nvCxnSpPr>
        <p:spPr>
          <a:xfrm>
            <a:off x="914400" y="6094412"/>
            <a:ext cx="1219200" cy="1588"/>
          </a:xfrm>
          <a:prstGeom prst="straightConnector1">
            <a:avLst/>
          </a:prstGeom>
          <a:ln w="38100" cap="rnd">
            <a:solidFill>
              <a:srgbClr val="0088DF"/>
            </a:solidFill>
            <a:prstDash val="solid"/>
            <a:tailEnd type="triangle" w="lg" len="lg"/>
          </a:ln>
          <a:effectLst>
            <a:glow rad="101600">
              <a:schemeClr val="bg1">
                <a:alpha val="75000"/>
              </a:schemeClr>
            </a:glow>
          </a:effectLst>
        </p:spPr>
        <p:style>
          <a:lnRef idx="2">
            <a:schemeClr val="accent1"/>
          </a:lnRef>
          <a:fillRef idx="0">
            <a:schemeClr val="accent1"/>
          </a:fillRef>
          <a:effectRef idx="1">
            <a:schemeClr val="accent1"/>
          </a:effectRef>
          <a:fontRef idx="minor">
            <a:schemeClr val="tx1"/>
          </a:fontRef>
        </p:style>
      </p:cxnSp>
      <p:sp>
        <p:nvSpPr>
          <p:cNvPr id="51" name="TextBox 50"/>
          <p:cNvSpPr txBox="1"/>
          <p:nvPr/>
        </p:nvSpPr>
        <p:spPr>
          <a:xfrm>
            <a:off x="304800" y="3832353"/>
            <a:ext cx="609600" cy="369332"/>
          </a:xfrm>
          <a:prstGeom prst="rect">
            <a:avLst/>
          </a:prstGeom>
          <a:noFill/>
        </p:spPr>
        <p:txBody>
          <a:bodyPr wrap="square" rtlCol="0">
            <a:spAutoFit/>
          </a:bodyPr>
          <a:lstStyle/>
          <a:p>
            <a:pPr algn="r"/>
            <a:r>
              <a:rPr lang="en-US" sz="900" dirty="0" smtClean="0">
                <a:solidFill>
                  <a:srgbClr val="0088DF"/>
                </a:solidFill>
              </a:rPr>
              <a:t>Media module</a:t>
            </a:r>
            <a:endParaRPr lang="en-US" sz="900" dirty="0">
              <a:solidFill>
                <a:srgbClr val="0088DF"/>
              </a:solidFill>
            </a:endParaRPr>
          </a:p>
        </p:txBody>
      </p:sp>
      <p:sp>
        <p:nvSpPr>
          <p:cNvPr id="52" name="TextBox 51"/>
          <p:cNvSpPr txBox="1"/>
          <p:nvPr/>
        </p:nvSpPr>
        <p:spPr>
          <a:xfrm>
            <a:off x="152400" y="4548993"/>
            <a:ext cx="762000" cy="369332"/>
          </a:xfrm>
          <a:prstGeom prst="rect">
            <a:avLst/>
          </a:prstGeom>
          <a:noFill/>
        </p:spPr>
        <p:txBody>
          <a:bodyPr wrap="square" rtlCol="0">
            <a:spAutoFit/>
          </a:bodyPr>
          <a:lstStyle/>
          <a:p>
            <a:pPr algn="r"/>
            <a:r>
              <a:rPr lang="en-US" sz="900" dirty="0" smtClean="0">
                <a:solidFill>
                  <a:srgbClr val="0088DF"/>
                </a:solidFill>
              </a:rPr>
              <a:t>Publishing module</a:t>
            </a:r>
            <a:endParaRPr lang="en-US" sz="900" dirty="0">
              <a:solidFill>
                <a:srgbClr val="0088DF"/>
              </a:solidFill>
            </a:endParaRPr>
          </a:p>
        </p:txBody>
      </p:sp>
      <p:sp>
        <p:nvSpPr>
          <p:cNvPr id="53" name="TextBox 52"/>
          <p:cNvSpPr txBox="1"/>
          <p:nvPr/>
        </p:nvSpPr>
        <p:spPr>
          <a:xfrm>
            <a:off x="152400" y="5257800"/>
            <a:ext cx="762000" cy="369332"/>
          </a:xfrm>
          <a:prstGeom prst="rect">
            <a:avLst/>
          </a:prstGeom>
          <a:noFill/>
        </p:spPr>
        <p:txBody>
          <a:bodyPr wrap="square" rtlCol="0">
            <a:spAutoFit/>
          </a:bodyPr>
          <a:lstStyle/>
          <a:p>
            <a:pPr algn="r"/>
            <a:r>
              <a:rPr lang="en-US" sz="900" dirty="0" smtClean="0">
                <a:solidFill>
                  <a:srgbClr val="0088DF"/>
                </a:solidFill>
              </a:rPr>
              <a:t>Advertising module</a:t>
            </a:r>
            <a:endParaRPr lang="en-US" sz="900" dirty="0">
              <a:solidFill>
                <a:srgbClr val="0088DF"/>
              </a:solidFill>
            </a:endParaRPr>
          </a:p>
        </p:txBody>
      </p:sp>
      <p:sp>
        <p:nvSpPr>
          <p:cNvPr id="54" name="TextBox 53"/>
          <p:cNvSpPr txBox="1"/>
          <p:nvPr/>
        </p:nvSpPr>
        <p:spPr>
          <a:xfrm>
            <a:off x="152400" y="5954941"/>
            <a:ext cx="762000" cy="369332"/>
          </a:xfrm>
          <a:prstGeom prst="rect">
            <a:avLst/>
          </a:prstGeom>
          <a:noFill/>
        </p:spPr>
        <p:txBody>
          <a:bodyPr wrap="square" rtlCol="0">
            <a:spAutoFit/>
          </a:bodyPr>
          <a:lstStyle/>
          <a:p>
            <a:pPr algn="r"/>
            <a:r>
              <a:rPr lang="en-US" sz="900" dirty="0" smtClean="0">
                <a:solidFill>
                  <a:srgbClr val="0088DF"/>
                </a:solidFill>
              </a:rPr>
              <a:t>Analytics module</a:t>
            </a:r>
            <a:endParaRPr lang="en-US" sz="900" dirty="0">
              <a:solidFill>
                <a:srgbClr val="0088DF"/>
              </a:solidFill>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44504" y="2972519"/>
            <a:ext cx="7251696" cy="866225"/>
          </a:xfrm>
        </p:spPr>
        <p:txBody>
          <a:bodyPr/>
          <a:lstStyle/>
          <a:p>
            <a:r>
              <a:rPr lang="en-US" sz="3600" dirty="0" smtClean="0"/>
              <a:t>Preparing and Uploading Content</a:t>
            </a:r>
            <a:endParaRPr lang="en-US" dirty="0"/>
          </a:p>
        </p:txBody>
      </p:sp>
    </p:spTree>
    <p:extLst>
      <p:ext uri="{BB962C8B-B14F-4D97-AF65-F5344CB8AC3E}">
        <p14:creationId xmlns:p14="http://schemas.microsoft.com/office/powerpoint/2010/main" val="39386914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6" name="Rectangle 2"/>
          <p:cNvSpPr>
            <a:spLocks noGrp="1" noChangeArrowheads="1"/>
          </p:cNvSpPr>
          <p:nvPr>
            <p:ph type="title"/>
          </p:nvPr>
        </p:nvSpPr>
        <p:spPr/>
        <p:txBody>
          <a:bodyPr anchor="t"/>
          <a:lstStyle/>
          <a:p>
            <a:pPr eaLnBrk="1" hangingPunct="1"/>
            <a:r>
              <a:rPr lang="en-US" dirty="0"/>
              <a:t>Media Management Workflow</a:t>
            </a:r>
          </a:p>
        </p:txBody>
      </p:sp>
      <p:sp>
        <p:nvSpPr>
          <p:cNvPr id="166937" name="AutoShape 8"/>
          <p:cNvSpPr>
            <a:spLocks noChangeArrowheads="1"/>
          </p:cNvSpPr>
          <p:nvPr/>
        </p:nvSpPr>
        <p:spPr bwMode="auto">
          <a:xfrm rot="10800000" flipH="1">
            <a:off x="2895600" y="1905000"/>
            <a:ext cx="615950" cy="533400"/>
          </a:xfrm>
          <a:custGeom>
            <a:avLst/>
            <a:gdLst>
              <a:gd name="T0" fmla="*/ 2 w 21600"/>
              <a:gd name="T1" fmla="*/ 0 h 21600"/>
              <a:gd name="T2" fmla="*/ 2 w 21600"/>
              <a:gd name="T3" fmla="*/ 2 h 21600"/>
              <a:gd name="T4" fmla="*/ 0 w 21600"/>
              <a:gd name="T5" fmla="*/ 2 h 21600"/>
              <a:gd name="T6" fmla="*/ 2 w 21600"/>
              <a:gd name="T7" fmla="*/ 2 h 21600"/>
              <a:gd name="T8" fmla="*/ 2 w 21600"/>
              <a:gd name="T9" fmla="*/ 2 h 21600"/>
              <a:gd name="T10" fmla="*/ 2 w 21600"/>
              <a:gd name="T11" fmla="*/ 2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chemeClr val="accent1"/>
              </a:gs>
              <a:gs pos="0">
                <a:srgbClr val="FFFFFF"/>
              </a:gs>
            </a:gsLst>
            <a:lin ang="0" scaled="1"/>
            <a:tileRect/>
          </a:gradFill>
          <a:ln w="9525">
            <a:noFill/>
            <a:miter lim="800000"/>
            <a:headEnd/>
            <a:tailEnd/>
          </a:ln>
        </p:spPr>
        <p:txBody>
          <a:bodyPr rot="10800000" wrap="none" anchor="ctr">
            <a:prstTxWarp prst="textNoShape">
              <a:avLst/>
            </a:prstTxWarp>
          </a:bodyPr>
          <a:lstStyle/>
          <a:p>
            <a:pPr eaLnBrk="0" hangingPunct="0"/>
            <a:endParaRPr lang="en-US" dirty="0"/>
          </a:p>
        </p:txBody>
      </p:sp>
      <p:sp>
        <p:nvSpPr>
          <p:cNvPr id="166938" name="Text Box 11"/>
          <p:cNvSpPr txBox="1">
            <a:spLocks noChangeArrowheads="1"/>
          </p:cNvSpPr>
          <p:nvPr/>
        </p:nvSpPr>
        <p:spPr bwMode="auto">
          <a:xfrm>
            <a:off x="2590800" y="4191000"/>
            <a:ext cx="1377950" cy="907941"/>
          </a:xfrm>
          <a:prstGeom prst="rect">
            <a:avLst/>
          </a:prstGeom>
          <a:noFill/>
          <a:ln w="9525">
            <a:noFill/>
            <a:miter lim="800000"/>
            <a:headEnd/>
            <a:tailEnd/>
          </a:ln>
        </p:spPr>
        <p:txBody>
          <a:bodyPr wrap="square">
            <a:prstTxWarp prst="textNoShape">
              <a:avLst/>
            </a:prstTxWarp>
            <a:spAutoFit/>
          </a:bodyPr>
          <a:lstStyle/>
          <a:p>
            <a:pPr>
              <a:spcBef>
                <a:spcPct val="50000"/>
              </a:spcBef>
            </a:pPr>
            <a:r>
              <a:rPr lang="en-US" sz="1600" b="1" dirty="0"/>
              <a:t>Edit Video Properties</a:t>
            </a:r>
          </a:p>
          <a:p>
            <a:pPr>
              <a:spcBef>
                <a:spcPct val="50000"/>
              </a:spcBef>
            </a:pPr>
            <a:r>
              <a:rPr lang="en-US" sz="1400" b="1" dirty="0"/>
              <a:t>(optional)</a:t>
            </a:r>
          </a:p>
        </p:txBody>
      </p:sp>
      <p:sp>
        <p:nvSpPr>
          <p:cNvPr id="166939" name="Oval 15"/>
          <p:cNvSpPr>
            <a:spLocks noChangeArrowheads="1"/>
          </p:cNvSpPr>
          <p:nvPr/>
        </p:nvSpPr>
        <p:spPr bwMode="auto">
          <a:xfrm>
            <a:off x="1905000" y="4191000"/>
            <a:ext cx="676275" cy="676275"/>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4000" b="1" dirty="0">
                <a:solidFill>
                  <a:srgbClr val="000066"/>
                </a:solidFill>
              </a:rPr>
              <a:t>2</a:t>
            </a:r>
          </a:p>
        </p:txBody>
      </p:sp>
      <p:sp>
        <p:nvSpPr>
          <p:cNvPr id="166931" name="Text Box 12"/>
          <p:cNvSpPr txBox="1">
            <a:spLocks noChangeArrowheads="1"/>
          </p:cNvSpPr>
          <p:nvPr/>
        </p:nvSpPr>
        <p:spPr bwMode="auto">
          <a:xfrm>
            <a:off x="4191000" y="2667000"/>
            <a:ext cx="1905000" cy="661720"/>
          </a:xfrm>
          <a:prstGeom prst="rect">
            <a:avLst/>
          </a:prstGeom>
          <a:noFill/>
          <a:ln w="9525">
            <a:noFill/>
            <a:miter lim="800000"/>
            <a:headEnd/>
            <a:tailEnd/>
          </a:ln>
        </p:spPr>
        <p:txBody>
          <a:bodyPr>
            <a:prstTxWarp prst="textNoShape">
              <a:avLst/>
            </a:prstTxWarp>
            <a:spAutoFit/>
          </a:bodyPr>
          <a:lstStyle/>
          <a:p>
            <a:pPr>
              <a:spcBef>
                <a:spcPct val="50000"/>
              </a:spcBef>
            </a:pPr>
            <a:r>
              <a:rPr lang="en-US" sz="1600" b="1" dirty="0"/>
              <a:t>Create Playlists</a:t>
            </a:r>
          </a:p>
          <a:p>
            <a:pPr>
              <a:spcBef>
                <a:spcPct val="50000"/>
              </a:spcBef>
            </a:pPr>
            <a:r>
              <a:rPr lang="en-US" sz="1400" b="1" dirty="0"/>
              <a:t>(optional)</a:t>
            </a:r>
          </a:p>
        </p:txBody>
      </p:sp>
      <p:sp>
        <p:nvSpPr>
          <p:cNvPr id="166935" name="Oval 16"/>
          <p:cNvSpPr>
            <a:spLocks noChangeArrowheads="1"/>
          </p:cNvSpPr>
          <p:nvPr/>
        </p:nvSpPr>
        <p:spPr bwMode="auto">
          <a:xfrm>
            <a:off x="3657600" y="1295400"/>
            <a:ext cx="657225" cy="647700"/>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3600" b="1" dirty="0" smtClean="0">
                <a:solidFill>
                  <a:srgbClr val="000066"/>
                </a:solidFill>
              </a:rPr>
              <a:t>3a</a:t>
            </a:r>
            <a:endParaRPr lang="en-US" sz="3600" b="1" dirty="0">
              <a:solidFill>
                <a:srgbClr val="000066"/>
              </a:solidFill>
            </a:endParaRPr>
          </a:p>
        </p:txBody>
      </p:sp>
      <p:sp>
        <p:nvSpPr>
          <p:cNvPr id="166925" name="AutoShape 7"/>
          <p:cNvSpPr>
            <a:spLocks noChangeArrowheads="1"/>
          </p:cNvSpPr>
          <p:nvPr/>
        </p:nvSpPr>
        <p:spPr bwMode="auto">
          <a:xfrm rot="18657331">
            <a:off x="770989" y="2933273"/>
            <a:ext cx="1112838" cy="321378"/>
          </a:xfrm>
          <a:custGeom>
            <a:avLst/>
            <a:gdLst>
              <a:gd name="T0" fmla="*/ 77 w 21600"/>
              <a:gd name="T1" fmla="*/ 0 h 21600"/>
              <a:gd name="T2" fmla="*/ 0 w 21600"/>
              <a:gd name="T3" fmla="*/ 0 h 21600"/>
              <a:gd name="T4" fmla="*/ 77 w 21600"/>
              <a:gd name="T5" fmla="*/ 0 h 21600"/>
              <a:gd name="T6" fmla="*/ 77 w 21600"/>
              <a:gd name="T7" fmla="*/ 0 h 21600"/>
              <a:gd name="T8" fmla="*/ 0 60000 65536"/>
              <a:gd name="T9" fmla="*/ 0 60000 65536"/>
              <a:gd name="T10" fmla="*/ 0 60000 65536"/>
              <a:gd name="T11" fmla="*/ 0 60000 65536"/>
              <a:gd name="T12" fmla="*/ 3389 w 21600"/>
              <a:gd name="T13" fmla="*/ 5400 h 21600"/>
              <a:gd name="T14" fmla="*/ 18888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gradFill flip="none" rotWithShape="1">
            <a:gsLst>
              <a:gs pos="100000">
                <a:schemeClr val="accent1"/>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sp>
        <p:nvSpPr>
          <p:cNvPr id="166926" name="Oval 14"/>
          <p:cNvSpPr>
            <a:spLocks noChangeArrowheads="1"/>
          </p:cNvSpPr>
          <p:nvPr/>
        </p:nvSpPr>
        <p:spPr bwMode="auto">
          <a:xfrm>
            <a:off x="533400" y="2362200"/>
            <a:ext cx="676275" cy="676275"/>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4000" b="1" dirty="0">
                <a:solidFill>
                  <a:srgbClr val="000066"/>
                </a:solidFill>
              </a:rPr>
              <a:t>1</a:t>
            </a:r>
          </a:p>
        </p:txBody>
      </p:sp>
      <p:sp>
        <p:nvSpPr>
          <p:cNvPr id="166928" name="AutoShape 19"/>
          <p:cNvSpPr>
            <a:spLocks noChangeAspect="1" noChangeArrowheads="1" noTextEdit="1"/>
          </p:cNvSpPr>
          <p:nvPr/>
        </p:nvSpPr>
        <p:spPr bwMode="auto">
          <a:xfrm>
            <a:off x="1670050" y="1643062"/>
            <a:ext cx="1447800" cy="1066800"/>
          </a:xfrm>
          <a:prstGeom prst="rect">
            <a:avLst/>
          </a:prstGeom>
          <a:noFill/>
          <a:ln w="9525">
            <a:noFill/>
            <a:miter lim="800000"/>
            <a:headEnd/>
            <a:tailEnd/>
          </a:ln>
        </p:spPr>
        <p:txBody>
          <a:bodyPr>
            <a:prstTxWarp prst="textNoShape">
              <a:avLst/>
            </a:prstTxWarp>
          </a:bodyPr>
          <a:lstStyle/>
          <a:p>
            <a:endParaRPr lang="en-US" dirty="0"/>
          </a:p>
        </p:txBody>
      </p:sp>
      <p:sp>
        <p:nvSpPr>
          <p:cNvPr id="166930" name="Rectangle 21"/>
          <p:cNvSpPr>
            <a:spLocks noChangeArrowheads="1"/>
          </p:cNvSpPr>
          <p:nvPr/>
        </p:nvSpPr>
        <p:spPr bwMode="auto">
          <a:xfrm>
            <a:off x="1371600" y="2286000"/>
            <a:ext cx="1344613" cy="244475"/>
          </a:xfrm>
          <a:prstGeom prst="rect">
            <a:avLst/>
          </a:prstGeom>
          <a:noFill/>
          <a:ln w="9525">
            <a:noFill/>
            <a:miter lim="800000"/>
            <a:headEnd/>
            <a:tailEnd/>
          </a:ln>
        </p:spPr>
        <p:txBody>
          <a:bodyPr wrap="none" lIns="0" tIns="0" rIns="0" bIns="0">
            <a:prstTxWarp prst="textNoShape">
              <a:avLst/>
            </a:prstTxWarp>
            <a:spAutoFit/>
          </a:bodyPr>
          <a:lstStyle/>
          <a:p>
            <a:pPr eaLnBrk="0" hangingPunct="0"/>
            <a:r>
              <a:rPr lang="en-US" sz="1600" b="1" dirty="0">
                <a:solidFill>
                  <a:srgbClr val="000000"/>
                </a:solidFill>
              </a:rPr>
              <a:t>Media Module</a:t>
            </a:r>
            <a:endParaRPr lang="en-US" dirty="0"/>
          </a:p>
        </p:txBody>
      </p:sp>
      <p:sp>
        <p:nvSpPr>
          <p:cNvPr id="166921" name="AutoShape 10"/>
          <p:cNvSpPr>
            <a:spLocks noChangeArrowheads="1"/>
          </p:cNvSpPr>
          <p:nvPr/>
        </p:nvSpPr>
        <p:spPr bwMode="auto">
          <a:xfrm rot="10800000" flipH="1">
            <a:off x="5791200" y="990601"/>
            <a:ext cx="685800" cy="533400"/>
          </a:xfrm>
          <a:custGeom>
            <a:avLst/>
            <a:gdLst>
              <a:gd name="T0" fmla="*/ 4 w 21600"/>
              <a:gd name="T1" fmla="*/ 0 h 21600"/>
              <a:gd name="T2" fmla="*/ 4 w 21600"/>
              <a:gd name="T3" fmla="*/ 2 h 21600"/>
              <a:gd name="T4" fmla="*/ 0 w 21600"/>
              <a:gd name="T5" fmla="*/ 2 h 21600"/>
              <a:gd name="T6" fmla="*/ 4 w 21600"/>
              <a:gd name="T7" fmla="*/ 2 h 21600"/>
              <a:gd name="T8" fmla="*/ 4 w 21600"/>
              <a:gd name="T9" fmla="*/ 2 h 21600"/>
              <a:gd name="T10" fmla="*/ 4 w 21600"/>
              <a:gd name="T11" fmla="*/ 2 h 21600"/>
              <a:gd name="T12" fmla="*/ 0 60000 65536"/>
              <a:gd name="T13" fmla="*/ 0 60000 65536"/>
              <a:gd name="T14" fmla="*/ 0 60000 65536"/>
              <a:gd name="T15" fmla="*/ 0 60000 65536"/>
              <a:gd name="T16" fmla="*/ 0 60000 65536"/>
              <a:gd name="T17" fmla="*/ 0 60000 65536"/>
              <a:gd name="T18" fmla="*/ 0 w 21600"/>
              <a:gd name="T19" fmla="*/ 14400 h 21600"/>
              <a:gd name="T20" fmla="*/ 18506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chemeClr val="accent1"/>
              </a:gs>
              <a:gs pos="0">
                <a:srgbClr val="FFFFFF"/>
              </a:gs>
            </a:gsLst>
            <a:lin ang="0" scaled="1"/>
            <a:tileRect/>
          </a:gradFill>
          <a:ln w="9525">
            <a:noFill/>
            <a:miter lim="800000"/>
            <a:headEnd/>
            <a:tailEnd/>
          </a:ln>
        </p:spPr>
        <p:txBody>
          <a:bodyPr rot="10800000" wrap="none" anchor="ctr">
            <a:prstTxWarp prst="textNoShape">
              <a:avLst/>
            </a:prstTxWarp>
          </a:bodyPr>
          <a:lstStyle/>
          <a:p>
            <a:pPr eaLnBrk="0" hangingPunct="0"/>
            <a:endParaRPr lang="en-US" dirty="0"/>
          </a:p>
        </p:txBody>
      </p:sp>
      <p:sp>
        <p:nvSpPr>
          <p:cNvPr id="166922" name="Text Box 13"/>
          <p:cNvSpPr txBox="1">
            <a:spLocks noChangeArrowheads="1"/>
          </p:cNvSpPr>
          <p:nvPr/>
        </p:nvSpPr>
        <p:spPr bwMode="auto">
          <a:xfrm>
            <a:off x="6657976" y="3352801"/>
            <a:ext cx="2105025" cy="769441"/>
          </a:xfrm>
          <a:prstGeom prst="rect">
            <a:avLst/>
          </a:prstGeom>
          <a:noFill/>
          <a:ln w="9525">
            <a:noFill/>
            <a:miter lim="800000"/>
            <a:headEnd/>
            <a:tailEnd/>
          </a:ln>
        </p:spPr>
        <p:txBody>
          <a:bodyPr>
            <a:prstTxWarp prst="textNoShape">
              <a:avLst/>
            </a:prstTxWarp>
            <a:spAutoFit/>
          </a:bodyPr>
          <a:lstStyle/>
          <a:p>
            <a:pPr>
              <a:spcBef>
                <a:spcPct val="50000"/>
              </a:spcBef>
            </a:pPr>
            <a:r>
              <a:rPr lang="en-US" sz="1600" b="1" dirty="0"/>
              <a:t>Assign to Player</a:t>
            </a:r>
            <a:r>
              <a:rPr lang="en-US" sz="1600" b="1" dirty="0" smtClean="0"/>
              <a:t> </a:t>
            </a:r>
            <a:r>
              <a:rPr lang="en-US" sz="1400" b="1" dirty="0" smtClean="0"/>
              <a:t>(created </a:t>
            </a:r>
            <a:r>
              <a:rPr lang="en-US" sz="1400" b="1" dirty="0"/>
              <a:t>in the Publishing </a:t>
            </a:r>
            <a:r>
              <a:rPr lang="en-US" sz="1400" b="1" dirty="0" smtClean="0"/>
              <a:t>Module)</a:t>
            </a:r>
            <a:endParaRPr lang="en-US" sz="1400" b="1" dirty="0"/>
          </a:p>
        </p:txBody>
      </p:sp>
      <p:sp>
        <p:nvSpPr>
          <p:cNvPr id="166923" name="Oval 17"/>
          <p:cNvSpPr>
            <a:spLocks noChangeArrowheads="1"/>
          </p:cNvSpPr>
          <p:nvPr/>
        </p:nvSpPr>
        <p:spPr bwMode="auto">
          <a:xfrm>
            <a:off x="6124575" y="3429001"/>
            <a:ext cx="600075" cy="600075"/>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4000" b="1" dirty="0">
                <a:solidFill>
                  <a:srgbClr val="000066"/>
                </a:solidFill>
              </a:rPr>
              <a:t>4</a:t>
            </a:r>
          </a:p>
        </p:txBody>
      </p:sp>
      <p:pic>
        <p:nvPicPr>
          <p:cNvPr id="28" name="Picture 27" descr="MediaModuleIcon.png"/>
          <p:cNvPicPr>
            <a:picLocks noChangeAspect="1"/>
          </p:cNvPicPr>
          <p:nvPr/>
        </p:nvPicPr>
        <p:blipFill>
          <a:blip r:embed="rId3"/>
          <a:stretch>
            <a:fillRect/>
          </a:stretch>
        </p:blipFill>
        <p:spPr>
          <a:xfrm>
            <a:off x="1371600" y="1290484"/>
            <a:ext cx="1587500" cy="1024193"/>
          </a:xfrm>
          <a:prstGeom prst="rect">
            <a:avLst/>
          </a:prstGeom>
        </p:spPr>
      </p:pic>
      <p:pic>
        <p:nvPicPr>
          <p:cNvPr id="29" name="Picture 28" descr="EditVideoMenu.png"/>
          <p:cNvPicPr>
            <a:picLocks noChangeAspect="1"/>
          </p:cNvPicPr>
          <p:nvPr/>
        </p:nvPicPr>
        <p:blipFill>
          <a:blip r:embed="rId4"/>
          <a:stretch>
            <a:fillRect/>
          </a:stretch>
        </p:blipFill>
        <p:spPr>
          <a:xfrm>
            <a:off x="2590800" y="2590800"/>
            <a:ext cx="1219200" cy="1603514"/>
          </a:xfrm>
          <a:prstGeom prst="rect">
            <a:avLst/>
          </a:prstGeom>
        </p:spPr>
      </p:pic>
      <p:pic>
        <p:nvPicPr>
          <p:cNvPr id="30" name="Picture 29" descr="Playlist.png"/>
          <p:cNvPicPr>
            <a:picLocks noChangeAspect="1"/>
          </p:cNvPicPr>
          <p:nvPr/>
        </p:nvPicPr>
        <p:blipFill>
          <a:blip r:embed="rId5"/>
          <a:stretch>
            <a:fillRect/>
          </a:stretch>
        </p:blipFill>
        <p:spPr>
          <a:xfrm>
            <a:off x="4343400" y="914400"/>
            <a:ext cx="1232826" cy="1860550"/>
          </a:xfrm>
          <a:prstGeom prst="rect">
            <a:avLst/>
          </a:prstGeom>
        </p:spPr>
      </p:pic>
      <p:pic>
        <p:nvPicPr>
          <p:cNvPr id="32" name="Picture 31" descr="PublishingModuleIcon.png"/>
          <p:cNvPicPr>
            <a:picLocks noChangeAspect="1"/>
          </p:cNvPicPr>
          <p:nvPr/>
        </p:nvPicPr>
        <p:blipFill>
          <a:blip r:embed="rId6"/>
          <a:stretch>
            <a:fillRect/>
          </a:stretch>
        </p:blipFill>
        <p:spPr>
          <a:xfrm>
            <a:off x="6810375" y="5257800"/>
            <a:ext cx="1582917" cy="990600"/>
          </a:xfrm>
          <a:prstGeom prst="rect">
            <a:avLst/>
          </a:prstGeom>
        </p:spPr>
      </p:pic>
      <p:pic>
        <p:nvPicPr>
          <p:cNvPr id="33" name="Picture 32" descr="AddPlaylistToPlayer.png"/>
          <p:cNvPicPr>
            <a:picLocks noChangeAspect="1"/>
          </p:cNvPicPr>
          <p:nvPr/>
        </p:nvPicPr>
        <p:blipFill>
          <a:blip r:embed="rId7"/>
          <a:stretch>
            <a:fillRect/>
          </a:stretch>
        </p:blipFill>
        <p:spPr>
          <a:xfrm>
            <a:off x="5943601" y="1524001"/>
            <a:ext cx="2590800" cy="1899489"/>
          </a:xfrm>
          <a:prstGeom prst="rect">
            <a:avLst/>
          </a:prstGeom>
        </p:spPr>
      </p:pic>
      <p:sp>
        <p:nvSpPr>
          <p:cNvPr id="22" name="Oval 16"/>
          <p:cNvSpPr>
            <a:spLocks noChangeArrowheads="1"/>
          </p:cNvSpPr>
          <p:nvPr/>
        </p:nvSpPr>
        <p:spPr bwMode="auto">
          <a:xfrm>
            <a:off x="3581400" y="5181600"/>
            <a:ext cx="657225" cy="647700"/>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3600" b="1" dirty="0" smtClean="0">
                <a:solidFill>
                  <a:srgbClr val="000066"/>
                </a:solidFill>
              </a:rPr>
              <a:t>3b</a:t>
            </a:r>
            <a:endParaRPr lang="en-US" sz="3600" b="1" dirty="0">
              <a:solidFill>
                <a:srgbClr val="000066"/>
              </a:solidFill>
            </a:endParaRPr>
          </a:p>
        </p:txBody>
      </p:sp>
      <p:pic>
        <p:nvPicPr>
          <p:cNvPr id="23" name="Picture 22" descr="QuickPublish1.png"/>
          <p:cNvPicPr>
            <a:picLocks noChangeAspect="1"/>
          </p:cNvPicPr>
          <p:nvPr/>
        </p:nvPicPr>
        <p:blipFill>
          <a:blip r:embed="rId8"/>
          <a:stretch>
            <a:fillRect/>
          </a:stretch>
        </p:blipFill>
        <p:spPr>
          <a:xfrm>
            <a:off x="4267200" y="4419600"/>
            <a:ext cx="1667000" cy="1461645"/>
          </a:xfrm>
          <a:prstGeom prst="rect">
            <a:avLst/>
          </a:prstGeom>
        </p:spPr>
      </p:pic>
      <p:pic>
        <p:nvPicPr>
          <p:cNvPr id="24" name="Picture 23"/>
          <p:cNvPicPr>
            <a:picLocks noChangeAspect="1"/>
          </p:cNvPicPr>
          <p:nvPr/>
        </p:nvPicPr>
        <p:blipFill>
          <a:blip r:embed="rId9"/>
          <a:stretch>
            <a:fillRect/>
          </a:stretch>
        </p:blipFill>
        <p:spPr>
          <a:xfrm>
            <a:off x="533400" y="3505200"/>
            <a:ext cx="685800" cy="685800"/>
          </a:xfrm>
          <a:prstGeom prst="rect">
            <a:avLst/>
          </a:prstGeom>
        </p:spPr>
      </p:pic>
      <p:sp>
        <p:nvSpPr>
          <p:cNvPr id="25" name="Rectangle 21"/>
          <p:cNvSpPr>
            <a:spLocks noChangeArrowheads="1"/>
          </p:cNvSpPr>
          <p:nvPr/>
        </p:nvSpPr>
        <p:spPr bwMode="auto">
          <a:xfrm>
            <a:off x="266401" y="4114800"/>
            <a:ext cx="1333799" cy="246221"/>
          </a:xfrm>
          <a:prstGeom prst="rect">
            <a:avLst/>
          </a:prstGeom>
          <a:noFill/>
          <a:ln w="9525">
            <a:noFill/>
            <a:miter lim="800000"/>
            <a:headEnd/>
            <a:tailEnd/>
          </a:ln>
        </p:spPr>
        <p:txBody>
          <a:bodyPr wrap="none" lIns="0" tIns="0" rIns="0" bIns="0">
            <a:prstTxWarp prst="textNoShape">
              <a:avLst/>
            </a:prstTxWarp>
            <a:spAutoFit/>
          </a:bodyPr>
          <a:lstStyle/>
          <a:p>
            <a:pPr eaLnBrk="0" hangingPunct="0"/>
            <a:r>
              <a:rPr lang="en-US" sz="1600" b="1" dirty="0" smtClean="0">
                <a:solidFill>
                  <a:srgbClr val="000000"/>
                </a:solidFill>
              </a:rPr>
              <a:t>Upload Media</a:t>
            </a:r>
            <a:endParaRPr lang="en-US" dirty="0"/>
          </a:p>
        </p:txBody>
      </p:sp>
      <p:sp>
        <p:nvSpPr>
          <p:cNvPr id="26" name="Rectangle 21"/>
          <p:cNvSpPr>
            <a:spLocks noChangeArrowheads="1"/>
          </p:cNvSpPr>
          <p:nvPr/>
        </p:nvSpPr>
        <p:spPr bwMode="auto">
          <a:xfrm>
            <a:off x="4495800" y="5867400"/>
            <a:ext cx="1576115" cy="461665"/>
          </a:xfrm>
          <a:prstGeom prst="rect">
            <a:avLst/>
          </a:prstGeom>
          <a:noFill/>
          <a:ln w="9525">
            <a:noFill/>
            <a:miter lim="800000"/>
            <a:headEnd/>
            <a:tailEnd/>
          </a:ln>
        </p:spPr>
        <p:txBody>
          <a:bodyPr wrap="none" lIns="0" tIns="0" rIns="0" bIns="0">
            <a:prstTxWarp prst="textNoShape">
              <a:avLst/>
            </a:prstTxWarp>
            <a:spAutoFit/>
          </a:bodyPr>
          <a:lstStyle/>
          <a:p>
            <a:pPr eaLnBrk="0" hangingPunct="0"/>
            <a:r>
              <a:rPr lang="en-US" sz="1600" b="1" dirty="0" smtClean="0">
                <a:solidFill>
                  <a:srgbClr val="000000"/>
                </a:solidFill>
              </a:rPr>
              <a:t>Quick Publish</a:t>
            </a:r>
          </a:p>
          <a:p>
            <a:pPr eaLnBrk="0" hangingPunct="0"/>
            <a:r>
              <a:rPr lang="en-US" sz="1400" b="1" dirty="0" smtClean="0">
                <a:solidFill>
                  <a:srgbClr val="000000"/>
                </a:solidFill>
              </a:rPr>
              <a:t>(single video only)</a:t>
            </a:r>
            <a:endParaRPr lang="en-US" sz="2000" dirty="0"/>
          </a:p>
        </p:txBody>
      </p:sp>
      <p:grpSp>
        <p:nvGrpSpPr>
          <p:cNvPr id="2" name="Group 33"/>
          <p:cNvGrpSpPr/>
          <p:nvPr/>
        </p:nvGrpSpPr>
        <p:grpSpPr>
          <a:xfrm>
            <a:off x="3810000" y="3429000"/>
            <a:ext cx="914400" cy="914400"/>
            <a:chOff x="3962400" y="3733800"/>
            <a:chExt cx="914400" cy="914400"/>
          </a:xfrm>
        </p:grpSpPr>
        <p:sp>
          <p:nvSpPr>
            <p:cNvPr id="166934" name="AutoShape 9"/>
            <p:cNvSpPr>
              <a:spLocks noChangeArrowheads="1"/>
            </p:cNvSpPr>
            <p:nvPr/>
          </p:nvSpPr>
          <p:spPr bwMode="auto">
            <a:xfrm>
              <a:off x="3962400" y="3733800"/>
              <a:ext cx="914400" cy="533400"/>
            </a:xfrm>
            <a:custGeom>
              <a:avLst/>
              <a:gdLst>
                <a:gd name="T0" fmla="*/ 12 w 21600"/>
                <a:gd name="T1" fmla="*/ 0 h 21600"/>
                <a:gd name="T2" fmla="*/ 12 w 21600"/>
                <a:gd name="T3" fmla="*/ 2 h 21600"/>
                <a:gd name="T4" fmla="*/ 0 w 21600"/>
                <a:gd name="T5" fmla="*/ 2 h 21600"/>
                <a:gd name="T6" fmla="*/ 12 w 21600"/>
                <a:gd name="T7" fmla="*/ 2 h 21600"/>
                <a:gd name="T8" fmla="*/ 12 w 21600"/>
                <a:gd name="T9" fmla="*/ 2 h 21600"/>
                <a:gd name="T10" fmla="*/ 12 w 21600"/>
                <a:gd name="T11" fmla="*/ 2 h 21600"/>
                <a:gd name="T12" fmla="*/ 0 60000 65536"/>
                <a:gd name="T13" fmla="*/ 0 60000 65536"/>
                <a:gd name="T14" fmla="*/ 0 60000 65536"/>
                <a:gd name="T15" fmla="*/ 0 60000 65536"/>
                <a:gd name="T16" fmla="*/ 0 60000 65536"/>
                <a:gd name="T17" fmla="*/ 0 60000 65536"/>
                <a:gd name="T18" fmla="*/ 0 w 21600"/>
                <a:gd name="T19" fmla="*/ 14400 h 21600"/>
                <a:gd name="T20" fmla="*/ 18495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chemeClr val="accent1"/>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sp>
          <p:nvSpPr>
            <p:cNvPr id="31" name="AutoShape 9"/>
            <p:cNvSpPr>
              <a:spLocks noChangeArrowheads="1"/>
            </p:cNvSpPr>
            <p:nvPr/>
          </p:nvSpPr>
          <p:spPr bwMode="auto">
            <a:xfrm flipV="1">
              <a:off x="3962400" y="4114800"/>
              <a:ext cx="914400" cy="533400"/>
            </a:xfrm>
            <a:custGeom>
              <a:avLst/>
              <a:gdLst>
                <a:gd name="T0" fmla="*/ 12 w 21600"/>
                <a:gd name="T1" fmla="*/ 0 h 21600"/>
                <a:gd name="T2" fmla="*/ 12 w 21600"/>
                <a:gd name="T3" fmla="*/ 2 h 21600"/>
                <a:gd name="T4" fmla="*/ 0 w 21600"/>
                <a:gd name="T5" fmla="*/ 2 h 21600"/>
                <a:gd name="T6" fmla="*/ 12 w 21600"/>
                <a:gd name="T7" fmla="*/ 2 h 21600"/>
                <a:gd name="T8" fmla="*/ 12 w 21600"/>
                <a:gd name="T9" fmla="*/ 2 h 21600"/>
                <a:gd name="T10" fmla="*/ 12 w 21600"/>
                <a:gd name="T11" fmla="*/ 2 h 21600"/>
                <a:gd name="T12" fmla="*/ 0 60000 65536"/>
                <a:gd name="T13" fmla="*/ 0 60000 65536"/>
                <a:gd name="T14" fmla="*/ 0 60000 65536"/>
                <a:gd name="T15" fmla="*/ 0 60000 65536"/>
                <a:gd name="T16" fmla="*/ 0 60000 65536"/>
                <a:gd name="T17" fmla="*/ 0 60000 65536"/>
                <a:gd name="T18" fmla="*/ 0 w 21600"/>
                <a:gd name="T19" fmla="*/ 14400 h 21600"/>
                <a:gd name="T20" fmla="*/ 18495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chemeClr val="accent1"/>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grpSp>
      <p:sp>
        <p:nvSpPr>
          <p:cNvPr id="34" name="AutoShape 7"/>
          <p:cNvSpPr>
            <a:spLocks noChangeArrowheads="1"/>
          </p:cNvSpPr>
          <p:nvPr/>
        </p:nvSpPr>
        <p:spPr bwMode="auto">
          <a:xfrm rot="5400000">
            <a:off x="7345718" y="4084282"/>
            <a:ext cx="472364" cy="381000"/>
          </a:xfrm>
          <a:custGeom>
            <a:avLst/>
            <a:gdLst>
              <a:gd name="T0" fmla="*/ 77 w 21600"/>
              <a:gd name="T1" fmla="*/ 0 h 21600"/>
              <a:gd name="T2" fmla="*/ 0 w 21600"/>
              <a:gd name="T3" fmla="*/ 0 h 21600"/>
              <a:gd name="T4" fmla="*/ 77 w 21600"/>
              <a:gd name="T5" fmla="*/ 0 h 21600"/>
              <a:gd name="T6" fmla="*/ 77 w 21600"/>
              <a:gd name="T7" fmla="*/ 0 h 21600"/>
              <a:gd name="T8" fmla="*/ 0 60000 65536"/>
              <a:gd name="T9" fmla="*/ 0 60000 65536"/>
              <a:gd name="T10" fmla="*/ 0 60000 65536"/>
              <a:gd name="T11" fmla="*/ 0 60000 65536"/>
              <a:gd name="T12" fmla="*/ 3389 w 21600"/>
              <a:gd name="T13" fmla="*/ 5400 h 21600"/>
              <a:gd name="T14" fmla="*/ 18888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gradFill flip="none" rotWithShape="1">
            <a:gsLst>
              <a:gs pos="100000">
                <a:schemeClr val="accent1"/>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sp>
        <p:nvSpPr>
          <p:cNvPr id="35" name="Oval 17"/>
          <p:cNvSpPr>
            <a:spLocks noChangeArrowheads="1"/>
          </p:cNvSpPr>
          <p:nvPr/>
        </p:nvSpPr>
        <p:spPr bwMode="auto">
          <a:xfrm>
            <a:off x="6248400" y="4419600"/>
            <a:ext cx="600075" cy="600075"/>
          </a:xfrm>
          <a:prstGeom prst="ellipse">
            <a:avLst/>
          </a:prstGeom>
          <a:solidFill>
            <a:srgbClr val="FF9900"/>
          </a:solidFill>
          <a:ln w="9525">
            <a:solidFill>
              <a:schemeClr val="tx1"/>
            </a:solidFill>
            <a:round/>
            <a:headEnd/>
            <a:tailEnd/>
          </a:ln>
        </p:spPr>
        <p:txBody>
          <a:bodyPr wrap="none" anchor="ctr">
            <a:prstTxWarp prst="textNoShape">
              <a:avLst/>
            </a:prstTxWarp>
          </a:bodyPr>
          <a:lstStyle/>
          <a:p>
            <a:pPr algn="ctr"/>
            <a:r>
              <a:rPr lang="en-US" sz="4000" b="1" dirty="0" smtClean="0">
                <a:solidFill>
                  <a:srgbClr val="000066"/>
                </a:solidFill>
              </a:rPr>
              <a:t>5</a:t>
            </a:r>
            <a:endParaRPr lang="en-US" sz="4000" b="1" dirty="0">
              <a:solidFill>
                <a:srgbClr val="000066"/>
              </a:solidFill>
            </a:endParaRPr>
          </a:p>
        </p:txBody>
      </p:sp>
      <p:sp>
        <p:nvSpPr>
          <p:cNvPr id="36" name="Text Box 13"/>
          <p:cNvSpPr txBox="1">
            <a:spLocks noChangeArrowheads="1"/>
          </p:cNvSpPr>
          <p:nvPr/>
        </p:nvSpPr>
        <p:spPr bwMode="auto">
          <a:xfrm>
            <a:off x="6858000" y="4457581"/>
            <a:ext cx="2105025" cy="800219"/>
          </a:xfrm>
          <a:prstGeom prst="rect">
            <a:avLst/>
          </a:prstGeom>
          <a:noFill/>
          <a:ln w="9525">
            <a:noFill/>
            <a:miter lim="800000"/>
            <a:headEnd/>
            <a:tailEnd/>
          </a:ln>
        </p:spPr>
        <p:txBody>
          <a:bodyPr>
            <a:prstTxWarp prst="textNoShape">
              <a:avLst/>
            </a:prstTxWarp>
            <a:spAutoFit/>
          </a:bodyPr>
          <a:lstStyle/>
          <a:p>
            <a:pPr>
              <a:spcBef>
                <a:spcPct val="50000"/>
              </a:spcBef>
            </a:pPr>
            <a:r>
              <a:rPr lang="en-US" sz="1600" b="1" dirty="0" smtClean="0"/>
              <a:t>Get Publishing Code </a:t>
            </a:r>
            <a:r>
              <a:rPr lang="en-US" sz="1400" b="1" dirty="0" smtClean="0"/>
              <a:t>(Publishing Module)</a:t>
            </a:r>
            <a:endParaRPr lang="en-US" sz="1400" b="1" dirty="0"/>
          </a:p>
        </p:txBody>
      </p:sp>
    </p:spTree>
    <p:extLst>
      <p:ext uri="{BB962C8B-B14F-4D97-AF65-F5344CB8AC3E}">
        <p14:creationId xmlns:p14="http://schemas.microsoft.com/office/powerpoint/2010/main" val="40024614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2"/>
          <p:cNvSpPr>
            <a:spLocks noGrp="1" noChangeArrowheads="1"/>
          </p:cNvSpPr>
          <p:nvPr>
            <p:ph type="title"/>
          </p:nvPr>
        </p:nvSpPr>
        <p:spPr/>
        <p:txBody>
          <a:bodyPr anchor="t"/>
          <a:lstStyle/>
          <a:p>
            <a:pPr eaLnBrk="1" hangingPunct="1"/>
            <a:r>
              <a:rPr lang="en-US" dirty="0" smtClean="0"/>
              <a:t>Video </a:t>
            </a:r>
            <a:r>
              <a:rPr lang="en-US" dirty="0"/>
              <a:t>Formats</a:t>
            </a:r>
          </a:p>
        </p:txBody>
      </p:sp>
      <p:graphicFrame>
        <p:nvGraphicFramePr>
          <p:cNvPr id="1701891" name="Group 3"/>
          <p:cNvGraphicFramePr>
            <a:graphicFrameLocks noGrp="1"/>
          </p:cNvGraphicFramePr>
          <p:nvPr>
            <p:ph idx="4294967295"/>
            <p:extLst>
              <p:ext uri="{D42A27DB-BD31-4B8C-83A1-F6EECF244321}">
                <p14:modId xmlns:p14="http://schemas.microsoft.com/office/powerpoint/2010/main" val="1730720283"/>
              </p:ext>
            </p:extLst>
          </p:nvPr>
        </p:nvGraphicFramePr>
        <p:xfrm>
          <a:off x="1733550" y="1295400"/>
          <a:ext cx="7410818" cy="4395887"/>
        </p:xfrm>
        <a:graphic>
          <a:graphicData uri="http://schemas.openxmlformats.org/drawingml/2006/table">
            <a:tbl>
              <a:tblPr/>
              <a:tblGrid>
                <a:gridCol w="1169037"/>
                <a:gridCol w="6241781"/>
              </a:tblGrid>
              <a:tr h="362606">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1" u="none" strike="noStrike" cap="none" normalizeH="0" baseline="0" dirty="0">
                          <a:ln>
                            <a:noFill/>
                          </a:ln>
                          <a:solidFill>
                            <a:schemeClr val="tx1"/>
                          </a:solidFill>
                          <a:effectLst/>
                          <a:latin typeface="Arial" charset="0"/>
                          <a:ea typeface="ＭＳ Ｐゴシック" charset="-128"/>
                          <a:cs typeface="ＭＳ Ｐゴシック" charset="-128"/>
                        </a:rPr>
                        <a:t>Extension</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1" u="none" strike="noStrike" cap="none" normalizeH="0" baseline="0" dirty="0">
                          <a:ln>
                            <a:noFill/>
                          </a:ln>
                          <a:solidFill>
                            <a:schemeClr val="tx1"/>
                          </a:solidFill>
                          <a:effectLst/>
                          <a:latin typeface="Arial" charset="0"/>
                          <a:ea typeface="ＭＳ Ｐゴシック" charset="-128"/>
                          <a:cs typeface="ＭＳ Ｐゴシック" charset="-128"/>
                        </a:rPr>
                        <a:t>File Format</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r>
              <a:tr h="353615">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.MP4, .F4V</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H.264 (MPEG-4 Part 10), MPEG-4 Part 14</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10163">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.3g2</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3GP for CDSM phones</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02071">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.3gp</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3GP for GSM phones</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19544">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.asf</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Streaming format for Windows Media Player</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5147">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.avi</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Windows video format</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8144">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.dv</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Digital video</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3648">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.mov</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QuickTime Multimedia format</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02071">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.mp4</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MPEG-4 Part 14</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5147">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.mpeg</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MPEG-1</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8144">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.mpg</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MPEG-1</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43127">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.qt</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QuickTime Video</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26645">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1" i="0" u="none" strike="noStrike" cap="none" normalizeH="0" baseline="0" dirty="0">
                          <a:ln>
                            <a:noFill/>
                          </a:ln>
                          <a:solidFill>
                            <a:srgbClr val="A10F47"/>
                          </a:solidFill>
                          <a:effectLst/>
                          <a:latin typeface="Arial" charset="0"/>
                          <a:ea typeface="ＭＳ Ｐゴシック" charset="-128"/>
                          <a:cs typeface="ＭＳ Ｐゴシック" charset="-128"/>
                        </a:rPr>
                        <a:t>.wmv</a:t>
                      </a:r>
                    </a:p>
                  </a:txBody>
                  <a:tcPr marL="104577" marR="1045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500"/>
                        </a:spcBef>
                        <a:spcAft>
                          <a:spcPts val="300"/>
                        </a:spcAft>
                        <a:buClrTx/>
                        <a:buSzPct val="80000"/>
                        <a:buFontTx/>
                        <a:buNone/>
                        <a:tabLst/>
                      </a:pPr>
                      <a:r>
                        <a:rPr kumimoji="0" lang="en-US" sz="1500" b="0" i="0" u="none" strike="noStrike" cap="none" normalizeH="0" baseline="0" dirty="0">
                          <a:ln>
                            <a:noFill/>
                          </a:ln>
                          <a:solidFill>
                            <a:schemeClr val="tx1"/>
                          </a:solidFill>
                          <a:effectLst/>
                          <a:latin typeface="Arial" charset="0"/>
                          <a:ea typeface="ＭＳ Ｐゴシック" charset="-128"/>
                          <a:cs typeface="ＭＳ Ｐゴシック" charset="-128"/>
                        </a:rPr>
                        <a:t>Windows Media Video</a:t>
                      </a:r>
                    </a:p>
                  </a:txBody>
                  <a:tcPr marL="104577" marR="1045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1701935" name="WordArt 47"/>
          <p:cNvSpPr>
            <a:spLocks noChangeArrowheads="1" noChangeShapeType="1" noTextEdit="1"/>
          </p:cNvSpPr>
          <p:nvPr/>
        </p:nvSpPr>
        <p:spPr bwMode="auto">
          <a:xfrm rot="5400000">
            <a:off x="-937419" y="3291682"/>
            <a:ext cx="2674937" cy="342900"/>
          </a:xfrm>
          <a:prstGeom prst="rect">
            <a:avLst/>
          </a:prstGeom>
        </p:spPr>
        <p:txBody>
          <a:bodyPr vert="wordArtVert" wrap="none" fromWordArt="1">
            <a:prstTxWarp prst="textPlain">
              <a:avLst>
                <a:gd name="adj" fmla="val 50000"/>
              </a:avLst>
            </a:prstTxWarp>
          </a:bodyPr>
          <a:lstStyle/>
          <a:p>
            <a:pPr algn="ctr" fontAlgn="auto"/>
            <a:r>
              <a:rPr lang="en-US" kern="10" dirty="0">
                <a:ln w="9525">
                  <a:solidFill>
                    <a:schemeClr val="accent1"/>
                  </a:solidFill>
                  <a:round/>
                  <a:headEnd/>
                  <a:tailEnd/>
                </a:ln>
                <a:latin typeface="Arial"/>
                <a:ea typeface="Arial"/>
                <a:cs typeface="Arial"/>
              </a:rPr>
              <a:t>Transcoded</a:t>
            </a:r>
          </a:p>
        </p:txBody>
      </p:sp>
      <p:grpSp>
        <p:nvGrpSpPr>
          <p:cNvPr id="2" name="Group 48"/>
          <p:cNvGrpSpPr>
            <a:grpSpLocks/>
          </p:cNvGrpSpPr>
          <p:nvPr/>
        </p:nvGrpSpPr>
        <p:grpSpPr bwMode="auto">
          <a:xfrm>
            <a:off x="3352800" y="2514600"/>
            <a:ext cx="3048000" cy="1905000"/>
            <a:chOff x="2112" y="1584"/>
            <a:chExt cx="1920" cy="1200"/>
          </a:xfrm>
        </p:grpSpPr>
        <p:sp>
          <p:nvSpPr>
            <p:cNvPr id="177202" name="Rectangle 49"/>
            <p:cNvSpPr>
              <a:spLocks noChangeArrowheads="1"/>
            </p:cNvSpPr>
            <p:nvPr/>
          </p:nvSpPr>
          <p:spPr bwMode="auto">
            <a:xfrm>
              <a:off x="2112" y="1584"/>
              <a:ext cx="1920" cy="1200"/>
            </a:xfrm>
            <a:prstGeom prst="rect">
              <a:avLst/>
            </a:prstGeom>
            <a:solidFill>
              <a:srgbClr val="CC0000">
                <a:alpha val="70000"/>
              </a:srgbClr>
            </a:solidFill>
            <a:ln w="57150">
              <a:solidFill>
                <a:schemeClr val="tx1"/>
              </a:solidFill>
              <a:miter lim="800000"/>
              <a:headEnd/>
              <a:tailEnd/>
            </a:ln>
          </p:spPr>
          <p:txBody>
            <a:bodyPr wrap="none" anchor="ctr">
              <a:prstTxWarp prst="textNoShape">
                <a:avLst/>
              </a:prstTxWarp>
            </a:bodyPr>
            <a:lstStyle/>
            <a:p>
              <a:pPr algn="ctr" eaLnBrk="0" hangingPunct="0"/>
              <a:endParaRPr lang="en-US" dirty="0"/>
            </a:p>
          </p:txBody>
        </p:sp>
        <p:sp>
          <p:nvSpPr>
            <p:cNvPr id="1701938" name="Text Box 50"/>
            <p:cNvSpPr txBox="1">
              <a:spLocks noChangeArrowheads="1"/>
            </p:cNvSpPr>
            <p:nvPr/>
          </p:nvSpPr>
          <p:spPr bwMode="auto">
            <a:xfrm>
              <a:off x="2400" y="1623"/>
              <a:ext cx="1248" cy="1113"/>
            </a:xfrm>
            <a:prstGeom prst="rect">
              <a:avLst/>
            </a:prstGeom>
            <a:noFill/>
            <a:ln w="9525">
              <a:noFill/>
              <a:miter lim="800000"/>
              <a:headEnd/>
              <a:tailEnd/>
            </a:ln>
            <a:effectLst/>
          </p:spPr>
          <p:txBody>
            <a:bodyPr>
              <a:prstTxWarp prst="textNoShape">
                <a:avLst/>
              </a:prstTxWarp>
              <a:spAutoFit/>
            </a:bodyPr>
            <a:lstStyle/>
            <a:p>
              <a:pPr algn="ctr" eaLnBrk="0" hangingPunct="0">
                <a:spcBef>
                  <a:spcPct val="50000"/>
                </a:spcBef>
                <a:defRPr/>
              </a:pPr>
              <a:r>
                <a:rPr lang="en-US" sz="4400" dirty="0">
                  <a:solidFill>
                    <a:schemeClr val="bg1"/>
                  </a:solidFill>
                  <a:effectLst>
                    <a:outerShdw blurRad="38100" dist="38100" dir="2700000" algn="tl">
                      <a:srgbClr val="DDDDDD"/>
                    </a:outerShdw>
                  </a:effectLst>
                </a:rPr>
                <a:t>H 264</a:t>
              </a:r>
            </a:p>
            <a:p>
              <a:pPr algn="ctr" eaLnBrk="0" hangingPunct="0">
                <a:spcBef>
                  <a:spcPct val="50000"/>
                </a:spcBef>
                <a:defRPr/>
              </a:pPr>
              <a:r>
                <a:rPr lang="en-US" sz="4400" dirty="0">
                  <a:solidFill>
                    <a:schemeClr val="bg1"/>
                  </a:solidFill>
                  <a:effectLst>
                    <a:outerShdw blurRad="38100" dist="38100" dir="2700000" algn="tl">
                      <a:srgbClr val="DDDDDD"/>
                    </a:outerShdw>
                  </a:effectLst>
                </a:rPr>
                <a:t>FLV</a:t>
              </a:r>
            </a:p>
          </p:txBody>
        </p:sp>
      </p:grpSp>
      <p:sp>
        <p:nvSpPr>
          <p:cNvPr id="1701940" name="AutoShape 52"/>
          <p:cNvSpPr>
            <a:spLocks noChangeArrowheads="1"/>
          </p:cNvSpPr>
          <p:nvPr/>
        </p:nvSpPr>
        <p:spPr bwMode="auto">
          <a:xfrm>
            <a:off x="685800" y="3276600"/>
            <a:ext cx="1905000" cy="457200"/>
          </a:xfrm>
          <a:prstGeom prst="rightArrow">
            <a:avLst>
              <a:gd name="adj1" fmla="val 50000"/>
              <a:gd name="adj2" fmla="val 104167"/>
            </a:avLst>
          </a:prstGeom>
          <a:solidFill>
            <a:schemeClr val="accent1">
              <a:alpha val="50195"/>
            </a:schemeClr>
          </a:solidFill>
          <a:ln w="9525">
            <a:solidFill>
              <a:schemeClr val="tx1"/>
            </a:solidFill>
            <a:miter lim="800000"/>
            <a:headEnd/>
            <a:tailEnd/>
          </a:ln>
        </p:spPr>
        <p:txBody>
          <a:bodyPr wrap="none" anchor="ctr">
            <a:prstTxWarp prst="textNoShape">
              <a:avLst/>
            </a:prstTxWarp>
          </a:bodyPr>
          <a:lstStyle/>
          <a:p>
            <a:pPr algn="ctr" eaLnBrk="0" hangingPunct="0"/>
            <a:endParaRPr lang="en-US" dirty="0"/>
          </a:p>
        </p:txBody>
      </p:sp>
      <p:sp>
        <p:nvSpPr>
          <p:cNvPr id="9" name="Donut 8"/>
          <p:cNvSpPr/>
          <p:nvPr/>
        </p:nvSpPr>
        <p:spPr bwMode="auto">
          <a:xfrm>
            <a:off x="3657600" y="2590800"/>
            <a:ext cx="2362692" cy="822960"/>
          </a:xfrm>
          <a:prstGeom prst="donut">
            <a:avLst>
              <a:gd name="adj" fmla="val 6777"/>
            </a:avLst>
          </a:prstGeom>
          <a:solidFill>
            <a:schemeClr val="accent1"/>
          </a:solidFill>
          <a:ln w="9525" cap="flat" cmpd="sng" algn="ctr">
            <a:solidFill>
              <a:schemeClr val="tx1"/>
            </a:solidFill>
            <a:prstDash val="solid"/>
            <a:round/>
            <a:headEnd type="none" w="med" len="med"/>
            <a:tailEnd type="none" w="med" len="med"/>
          </a:ln>
          <a:effectLst/>
        </p:spPr>
      </p:sp>
      <p:grpSp>
        <p:nvGrpSpPr>
          <p:cNvPr id="21" name="Group 20"/>
          <p:cNvGrpSpPr/>
          <p:nvPr/>
        </p:nvGrpSpPr>
        <p:grpSpPr>
          <a:xfrm>
            <a:off x="6553200" y="1981200"/>
            <a:ext cx="1828800" cy="990600"/>
            <a:chOff x="6553200" y="1981200"/>
            <a:chExt cx="1828800" cy="990600"/>
          </a:xfrm>
        </p:grpSpPr>
        <p:sp>
          <p:nvSpPr>
            <p:cNvPr id="10" name="Rounded Rectangular Callout 9"/>
            <p:cNvSpPr/>
            <p:nvPr/>
          </p:nvSpPr>
          <p:spPr bwMode="auto">
            <a:xfrm>
              <a:off x="6553200" y="1981200"/>
              <a:ext cx="1752600" cy="990600"/>
            </a:xfrm>
            <a:prstGeom prst="wedgeRoundRectCallout">
              <a:avLst>
                <a:gd name="adj1" fmla="val -81006"/>
                <a:gd name="adj2" fmla="val 53013"/>
                <a:gd name="adj3" fmla="val 16667"/>
              </a:avLst>
            </a:prstGeom>
            <a:gradFill flip="none" rotWithShape="1">
              <a:gsLst>
                <a:gs pos="0">
                  <a:schemeClr val="accent1">
                    <a:alpha val="70000"/>
                  </a:schemeClr>
                </a:gs>
                <a:gs pos="100000">
                  <a:srgbClr val="FFFFFF"/>
                </a:gs>
              </a:gsLst>
              <a:lin ang="2880000" scaled="0"/>
              <a:tileRect/>
            </a:gradFill>
            <a:ln w="9525" cap="flat" cmpd="sng" algn="ctr">
              <a:solidFill>
                <a:schemeClr val="tx1"/>
              </a:solidFill>
              <a:prstDash val="solid"/>
              <a:round/>
              <a:headEnd type="none" w="med" len="med"/>
              <a:tailEnd type="none" w="med" len="med"/>
            </a:ln>
            <a:effectLst/>
          </p:spPr>
        </p:sp>
        <p:sp>
          <p:nvSpPr>
            <p:cNvPr id="12" name="TextBox 11"/>
            <p:cNvSpPr txBox="1"/>
            <p:nvPr/>
          </p:nvSpPr>
          <p:spPr>
            <a:xfrm>
              <a:off x="6553200" y="2057400"/>
              <a:ext cx="1828800" cy="738664"/>
            </a:xfrm>
            <a:prstGeom prst="rect">
              <a:avLst/>
            </a:prstGeom>
            <a:noFill/>
          </p:spPr>
          <p:txBody>
            <a:bodyPr wrap="square" rtlCol="0">
              <a:spAutoFit/>
            </a:bodyPr>
            <a:lstStyle/>
            <a:p>
              <a:r>
                <a:rPr lang="en-US" sz="1400" dirty="0" smtClean="0"/>
                <a:t>Recommended for best quality and fastest encoding</a:t>
              </a:r>
              <a:endParaRPr lang="en-US" sz="1400" dirty="0"/>
            </a:p>
          </p:txBody>
        </p:sp>
      </p:grpSp>
      <p:grpSp>
        <p:nvGrpSpPr>
          <p:cNvPr id="15" name="Group 14"/>
          <p:cNvGrpSpPr/>
          <p:nvPr/>
        </p:nvGrpSpPr>
        <p:grpSpPr>
          <a:xfrm>
            <a:off x="3810000" y="914400"/>
            <a:ext cx="1752600" cy="685800"/>
            <a:chOff x="4572000" y="838200"/>
            <a:chExt cx="1752600" cy="685800"/>
          </a:xfrm>
        </p:grpSpPr>
        <p:sp>
          <p:nvSpPr>
            <p:cNvPr id="13" name="Rounded Rectangular Callout 12"/>
            <p:cNvSpPr/>
            <p:nvPr/>
          </p:nvSpPr>
          <p:spPr bwMode="auto">
            <a:xfrm>
              <a:off x="4572000" y="838200"/>
              <a:ext cx="1752600" cy="685800"/>
            </a:xfrm>
            <a:prstGeom prst="wedgeRoundRectCallout">
              <a:avLst>
                <a:gd name="adj1" fmla="val -60396"/>
                <a:gd name="adj2" fmla="val 70916"/>
                <a:gd name="adj3" fmla="val 16667"/>
              </a:avLst>
            </a:prstGeom>
            <a:gradFill flip="none" rotWithShape="1">
              <a:gsLst>
                <a:gs pos="0">
                  <a:schemeClr val="accent1">
                    <a:alpha val="51000"/>
                  </a:schemeClr>
                </a:gs>
                <a:gs pos="100000">
                  <a:srgbClr val="FFFFFF"/>
                </a:gs>
              </a:gsLst>
              <a:lin ang="2880000" scaled="0"/>
              <a:tileRect/>
            </a:gradFill>
            <a:ln w="9525" cap="flat" cmpd="sng" algn="ctr">
              <a:solidFill>
                <a:schemeClr val="tx1"/>
              </a:solidFill>
              <a:prstDash val="solid"/>
              <a:round/>
              <a:headEnd type="none" w="med" len="med"/>
              <a:tailEnd type="none" w="med" len="med"/>
            </a:ln>
            <a:effectLst/>
          </p:spPr>
        </p:sp>
        <p:sp>
          <p:nvSpPr>
            <p:cNvPr id="14" name="TextBox 13"/>
            <p:cNvSpPr txBox="1"/>
            <p:nvPr/>
          </p:nvSpPr>
          <p:spPr>
            <a:xfrm>
              <a:off x="4724400" y="924580"/>
              <a:ext cx="1447800" cy="523220"/>
            </a:xfrm>
            <a:prstGeom prst="rect">
              <a:avLst/>
            </a:prstGeom>
            <a:noFill/>
          </p:spPr>
          <p:txBody>
            <a:bodyPr wrap="square" rtlCol="0">
              <a:spAutoFit/>
            </a:bodyPr>
            <a:lstStyle/>
            <a:p>
              <a:r>
                <a:rPr lang="en-US" sz="1400" dirty="0" smtClean="0"/>
                <a:t>Recommended for best quality </a:t>
              </a:r>
              <a:endParaRPr lang="en-US" sz="1400" dirty="0"/>
            </a:p>
          </p:txBody>
        </p:sp>
      </p:grpSp>
      <p:sp>
        <p:nvSpPr>
          <p:cNvPr id="16" name="Oval 15"/>
          <p:cNvSpPr/>
          <p:nvPr/>
        </p:nvSpPr>
        <p:spPr bwMode="auto">
          <a:xfrm>
            <a:off x="2362200" y="1600200"/>
            <a:ext cx="533400" cy="457200"/>
          </a:xfrm>
          <a:prstGeom prst="ellipse">
            <a:avLst/>
          </a:prstGeom>
          <a:solidFill>
            <a:schemeClr val="accent1">
              <a:alpha val="32000"/>
            </a:schemeClr>
          </a:solidFill>
          <a:ln w="412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grpSp>
        <p:nvGrpSpPr>
          <p:cNvPr id="17" name="Group 16"/>
          <p:cNvGrpSpPr/>
          <p:nvPr/>
        </p:nvGrpSpPr>
        <p:grpSpPr>
          <a:xfrm>
            <a:off x="685800" y="762000"/>
            <a:ext cx="1676400" cy="457200"/>
            <a:chOff x="4114800" y="914400"/>
            <a:chExt cx="1752600" cy="685800"/>
          </a:xfrm>
        </p:grpSpPr>
        <p:sp>
          <p:nvSpPr>
            <p:cNvPr id="18" name="Rounded Rectangular Callout 17"/>
            <p:cNvSpPr/>
            <p:nvPr/>
          </p:nvSpPr>
          <p:spPr bwMode="auto">
            <a:xfrm>
              <a:off x="4114800" y="914400"/>
              <a:ext cx="1752600" cy="685800"/>
            </a:xfrm>
            <a:prstGeom prst="wedgeRoundRectCallout">
              <a:avLst>
                <a:gd name="adj1" fmla="val 64595"/>
                <a:gd name="adj2" fmla="val 134625"/>
                <a:gd name="adj3" fmla="val 16667"/>
              </a:avLst>
            </a:prstGeom>
            <a:gradFill flip="none" rotWithShape="1">
              <a:gsLst>
                <a:gs pos="0">
                  <a:schemeClr val="accent1">
                    <a:alpha val="51000"/>
                  </a:schemeClr>
                </a:gs>
                <a:gs pos="100000">
                  <a:srgbClr val="FFFFFF"/>
                </a:gs>
              </a:gsLst>
              <a:lin ang="2880000" scaled="0"/>
              <a:tileRect/>
            </a:gradFill>
            <a:ln w="9525" cap="flat" cmpd="sng" algn="ctr">
              <a:solidFill>
                <a:schemeClr val="tx1"/>
              </a:solidFill>
              <a:prstDash val="solid"/>
              <a:round/>
              <a:headEnd type="none" w="med" len="med"/>
              <a:tailEnd type="none" w="med" len="med"/>
            </a:ln>
            <a:effectLst/>
          </p:spPr>
        </p:sp>
        <p:sp>
          <p:nvSpPr>
            <p:cNvPr id="19" name="TextBox 18"/>
            <p:cNvSpPr txBox="1"/>
            <p:nvPr/>
          </p:nvSpPr>
          <p:spPr>
            <a:xfrm>
              <a:off x="4267200" y="1028700"/>
              <a:ext cx="1520536" cy="461666"/>
            </a:xfrm>
            <a:prstGeom prst="rect">
              <a:avLst/>
            </a:prstGeom>
            <a:noFill/>
          </p:spPr>
          <p:txBody>
            <a:bodyPr wrap="square" rtlCol="0">
              <a:spAutoFit/>
            </a:bodyPr>
            <a:lstStyle/>
            <a:p>
              <a:r>
                <a:rPr lang="en-US" sz="1400" dirty="0" smtClean="0"/>
                <a:t>Not Transcoded</a:t>
              </a:r>
              <a:endParaRPr lang="en-US" sz="1400" dirty="0"/>
            </a:p>
          </p:txBody>
        </p:sp>
      </p:grpSp>
      <p:sp>
        <p:nvSpPr>
          <p:cNvPr id="20" name="Oval 19"/>
          <p:cNvSpPr/>
          <p:nvPr/>
        </p:nvSpPr>
        <p:spPr bwMode="auto">
          <a:xfrm>
            <a:off x="2895600" y="1600200"/>
            <a:ext cx="762000" cy="457200"/>
          </a:xfrm>
          <a:prstGeom prst="ellipse">
            <a:avLst/>
          </a:prstGeom>
          <a:solidFill>
            <a:schemeClr val="accent1">
              <a:alpha val="32000"/>
            </a:schemeClr>
          </a:solidFill>
          <a:ln w="412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3" name="Oval 2"/>
          <p:cNvSpPr/>
          <p:nvPr/>
        </p:nvSpPr>
        <p:spPr>
          <a:xfrm>
            <a:off x="3810000" y="3581400"/>
            <a:ext cx="1981200" cy="838200"/>
          </a:xfrm>
          <a:prstGeom prst="ellipse">
            <a:avLst/>
          </a:prstGeom>
          <a:noFill/>
          <a:ln w="76200" cmpd="sng">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5" name="Straight Connector 4"/>
          <p:cNvCxnSpPr>
            <a:stCxn id="3" idx="3"/>
            <a:endCxn id="3" idx="7"/>
          </p:cNvCxnSpPr>
          <p:nvPr/>
        </p:nvCxnSpPr>
        <p:spPr>
          <a:xfrm flipV="1">
            <a:off x="4100140" y="3704152"/>
            <a:ext cx="1400920" cy="592696"/>
          </a:xfrm>
          <a:prstGeom prst="line">
            <a:avLst/>
          </a:prstGeom>
          <a:ln w="76200" cmpd="sng">
            <a:solidFill>
              <a:schemeClr val="tx1">
                <a:lumMod val="50000"/>
              </a:schemeClr>
            </a:solidFill>
          </a:ln>
        </p:spPr>
        <p:style>
          <a:lnRef idx="2">
            <a:schemeClr val="accent1"/>
          </a:lnRef>
          <a:fillRef idx="0">
            <a:schemeClr val="accent1"/>
          </a:fillRef>
          <a:effectRef idx="1">
            <a:schemeClr val="accent1"/>
          </a:effectRef>
          <a:fontRef idx="minor">
            <a:schemeClr val="tx1"/>
          </a:fontRef>
        </p:style>
      </p:cxnSp>
      <p:grpSp>
        <p:nvGrpSpPr>
          <p:cNvPr id="24" name="Group 23"/>
          <p:cNvGrpSpPr/>
          <p:nvPr/>
        </p:nvGrpSpPr>
        <p:grpSpPr>
          <a:xfrm>
            <a:off x="6629400" y="3048000"/>
            <a:ext cx="1828800" cy="990600"/>
            <a:chOff x="6553200" y="1981200"/>
            <a:chExt cx="1828800" cy="990600"/>
          </a:xfrm>
        </p:grpSpPr>
        <p:sp>
          <p:nvSpPr>
            <p:cNvPr id="25" name="Rounded Rectangular Callout 24"/>
            <p:cNvSpPr/>
            <p:nvPr/>
          </p:nvSpPr>
          <p:spPr bwMode="auto">
            <a:xfrm>
              <a:off x="6553200" y="1981200"/>
              <a:ext cx="1752600" cy="990600"/>
            </a:xfrm>
            <a:prstGeom prst="wedgeRoundRectCallout">
              <a:avLst>
                <a:gd name="adj1" fmla="val -97978"/>
                <a:gd name="adj2" fmla="val 46083"/>
                <a:gd name="adj3" fmla="val 16667"/>
              </a:avLst>
            </a:prstGeom>
            <a:gradFill flip="none" rotWithShape="1">
              <a:gsLst>
                <a:gs pos="0">
                  <a:schemeClr val="accent1">
                    <a:alpha val="70000"/>
                  </a:schemeClr>
                </a:gs>
                <a:gs pos="100000">
                  <a:srgbClr val="FFFFFF"/>
                </a:gs>
              </a:gsLst>
              <a:lin ang="2880000" scaled="0"/>
              <a:tileRect/>
            </a:gradFill>
            <a:ln w="9525" cap="flat" cmpd="sng" algn="ctr">
              <a:solidFill>
                <a:schemeClr val="tx1"/>
              </a:solidFill>
              <a:prstDash val="solid"/>
              <a:round/>
              <a:headEnd type="none" w="med" len="med"/>
              <a:tailEnd type="none" w="med" len="med"/>
            </a:ln>
            <a:effectLst/>
          </p:spPr>
        </p:sp>
        <p:sp>
          <p:nvSpPr>
            <p:cNvPr id="26" name="TextBox 25"/>
            <p:cNvSpPr txBox="1"/>
            <p:nvPr/>
          </p:nvSpPr>
          <p:spPr>
            <a:xfrm>
              <a:off x="6553200" y="2057400"/>
              <a:ext cx="1828800" cy="738664"/>
            </a:xfrm>
            <a:prstGeom prst="rect">
              <a:avLst/>
            </a:prstGeom>
            <a:noFill/>
          </p:spPr>
          <p:txBody>
            <a:bodyPr wrap="square" rtlCol="0">
              <a:spAutoFit/>
            </a:bodyPr>
            <a:lstStyle/>
            <a:p>
              <a:r>
                <a:rPr lang="en-US" sz="1400" dirty="0" smtClean="0"/>
                <a:t>NOT recommended – will not play in HTML5 players</a:t>
              </a:r>
              <a:endParaRPr lang="en-US" sz="1400" dirty="0"/>
            </a:p>
          </p:txBody>
        </p:sp>
      </p:grpSp>
    </p:spTree>
    <p:extLst>
      <p:ext uri="{BB962C8B-B14F-4D97-AF65-F5344CB8AC3E}">
        <p14:creationId xmlns:p14="http://schemas.microsoft.com/office/powerpoint/2010/main" val="252050765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0" fill="hold" grpId="0" nodeType="clickEffect">
                                  <p:stCondLst>
                                    <p:cond delay="0"/>
                                  </p:stCondLst>
                                  <p:childTnLst>
                                    <p:set>
                                      <p:cBhvr>
                                        <p:cTn id="6" dur="1" fill="hold">
                                          <p:stCondLst>
                                            <p:cond delay="0"/>
                                          </p:stCondLst>
                                        </p:cTn>
                                        <p:tgtEl>
                                          <p:spTgt spid="17019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1701940"/>
                                        </p:tgtEl>
                                        <p:attrNameLst>
                                          <p:attrName>style.visibility</p:attrName>
                                        </p:attrNameLst>
                                      </p:cBhvr>
                                      <p:to>
                                        <p:strVal val="visible"/>
                                      </p:to>
                                    </p:set>
                                    <p:anim calcmode="lin" valueType="num">
                                      <p:cBhvr additive="base">
                                        <p:cTn id="11" dur="500" fill="hold"/>
                                        <p:tgtEl>
                                          <p:spTgt spid="1701940"/>
                                        </p:tgtEl>
                                        <p:attrNameLst>
                                          <p:attrName>ppt_x</p:attrName>
                                        </p:attrNameLst>
                                      </p:cBhvr>
                                      <p:tavLst>
                                        <p:tav tm="0">
                                          <p:val>
                                            <p:strVal val="0-#ppt_w/2"/>
                                          </p:val>
                                        </p:tav>
                                        <p:tav tm="100000">
                                          <p:val>
                                            <p:strVal val="#ppt_x"/>
                                          </p:val>
                                        </p:tav>
                                      </p:tavLst>
                                    </p:anim>
                                    <p:anim calcmode="lin" valueType="num">
                                      <p:cBhvr additive="base">
                                        <p:cTn id="12" dur="500" fill="hold"/>
                                        <p:tgtEl>
                                          <p:spTgt spid="1701940"/>
                                        </p:tgtEl>
                                        <p:attrNameLst>
                                          <p:attrName>ppt_y</p:attrName>
                                        </p:attrNameLst>
                                      </p:cBhvr>
                                      <p:tavLst>
                                        <p:tav tm="0">
                                          <p:val>
                                            <p:strVal val="#ppt_y"/>
                                          </p:val>
                                        </p:tav>
                                        <p:tav tm="100000">
                                          <p:val>
                                            <p:strVal val="#ppt_y"/>
                                          </p:val>
                                        </p:tav>
                                      </p:tavLst>
                                    </p:anim>
                                  </p:childTnLst>
                                </p:cTn>
                              </p:par>
                              <p:par>
                                <p:cTn id="13" presetID="4" presetClass="entr" presetSubtype="32"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ox(out)">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1935" grpId="0" animBg="1"/>
      <p:bldP spid="170194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Slide Number Placeholder 2"/>
          <p:cNvSpPr txBox="1">
            <a:spLocks noGrp="1"/>
          </p:cNvSpPr>
          <p:nvPr/>
        </p:nvSpPr>
        <p:spPr bwMode="auto">
          <a:xfrm>
            <a:off x="8664575" y="6594475"/>
            <a:ext cx="387350" cy="219075"/>
          </a:xfrm>
          <a:prstGeom prst="rect">
            <a:avLst/>
          </a:prstGeom>
          <a:noFill/>
          <a:ln w="9525">
            <a:noFill/>
            <a:miter lim="800000"/>
            <a:headEnd/>
            <a:tailEnd/>
          </a:ln>
        </p:spPr>
        <p:txBody>
          <a:bodyPr anchor="ctr" anchorCtr="1">
            <a:prstTxWarp prst="textNoShape">
              <a:avLst/>
            </a:prstTxWarp>
          </a:bodyPr>
          <a:lstStyle/>
          <a:p>
            <a:pPr algn="ctr" eaLnBrk="0" hangingPunct="0"/>
            <a:fld id="{D1144047-53C6-EC4C-8440-464861445FB4}" type="slidenum">
              <a:rPr lang="en-US" sz="900">
                <a:solidFill>
                  <a:schemeClr val="bg1"/>
                </a:solidFill>
                <a:ea typeface="Arial" charset="0"/>
                <a:cs typeface="Arial" charset="0"/>
              </a:rPr>
              <a:pPr algn="ctr" eaLnBrk="0" hangingPunct="0"/>
              <a:t>19</a:t>
            </a:fld>
            <a:endParaRPr lang="en-US" sz="900" dirty="0">
              <a:solidFill>
                <a:schemeClr val="bg1"/>
              </a:solidFill>
              <a:ea typeface="Arial" charset="0"/>
              <a:cs typeface="Arial" charset="0"/>
            </a:endParaRPr>
          </a:p>
        </p:txBody>
      </p:sp>
      <p:sp>
        <p:nvSpPr>
          <p:cNvPr id="205827" name="Rectangle 3"/>
          <p:cNvSpPr>
            <a:spLocks noGrp="1" noChangeArrowheads="1"/>
          </p:cNvSpPr>
          <p:nvPr>
            <p:ph type="title"/>
          </p:nvPr>
        </p:nvSpPr>
        <p:spPr/>
        <p:txBody>
          <a:bodyPr anchor="t"/>
          <a:lstStyle/>
          <a:p>
            <a:pPr eaLnBrk="1" hangingPunct="1"/>
            <a:r>
              <a:rPr lang="en-US" dirty="0"/>
              <a:t>Upload Options</a:t>
            </a:r>
          </a:p>
        </p:txBody>
      </p:sp>
      <p:sp>
        <p:nvSpPr>
          <p:cNvPr id="224261" name="Rectangle 4"/>
          <p:cNvSpPr>
            <a:spLocks noChangeArrowheads="1"/>
          </p:cNvSpPr>
          <p:nvPr/>
        </p:nvSpPr>
        <p:spPr bwMode="auto">
          <a:xfrm>
            <a:off x="5994400" y="1123890"/>
            <a:ext cx="2620963" cy="1524000"/>
          </a:xfrm>
          <a:prstGeom prst="rect">
            <a:avLst/>
          </a:prstGeom>
          <a:solidFill>
            <a:schemeClr val="bg2">
              <a:lumMod val="50000"/>
            </a:schemeClr>
          </a:solidFill>
          <a:ln w="9525">
            <a:solidFill>
              <a:schemeClr val="bg2">
                <a:lumMod val="50000"/>
              </a:schemeClr>
            </a:solidFill>
            <a:miter lim="800000"/>
            <a:headEnd/>
            <a:tailEnd/>
          </a:ln>
        </p:spPr>
        <p:txBody>
          <a:bodyPr anchor="ctr" anchorCtr="1">
            <a:prstTxWarp prst="textNoShape">
              <a:avLst/>
            </a:prstTxWarp>
          </a:bodyPr>
          <a:lstStyle/>
          <a:p>
            <a:pPr algn="ctr"/>
            <a:r>
              <a:rPr lang="en-US" sz="2000" b="1" dirty="0">
                <a:solidFill>
                  <a:schemeClr val="bg1"/>
                </a:solidFill>
                <a:ea typeface="Arial" charset="0"/>
                <a:cs typeface="Arial" charset="0"/>
              </a:rPr>
              <a:t>Media API</a:t>
            </a:r>
          </a:p>
        </p:txBody>
      </p:sp>
      <p:sp>
        <p:nvSpPr>
          <p:cNvPr id="224263" name="Rectangle 4"/>
          <p:cNvSpPr>
            <a:spLocks noChangeArrowheads="1"/>
          </p:cNvSpPr>
          <p:nvPr/>
        </p:nvSpPr>
        <p:spPr bwMode="auto">
          <a:xfrm>
            <a:off x="5994400" y="2647890"/>
            <a:ext cx="2620963" cy="2819400"/>
          </a:xfrm>
          <a:prstGeom prst="rect">
            <a:avLst/>
          </a:prstGeom>
          <a:solidFill>
            <a:schemeClr val="bg1"/>
          </a:solidFill>
          <a:ln w="9525">
            <a:solidFill>
              <a:schemeClr val="bg2">
                <a:lumMod val="50000"/>
              </a:schemeClr>
            </a:solidFill>
            <a:miter lim="800000"/>
            <a:headEnd/>
            <a:tailEnd/>
          </a:ln>
        </p:spPr>
        <p:txBody>
          <a:bodyPr lIns="274320" tIns="274320">
            <a:prstTxWarp prst="textNoShape">
              <a:avLst/>
            </a:prstTxWarp>
          </a:bodyPr>
          <a:lstStyle/>
          <a:p>
            <a:pPr marL="174625" indent="-174625">
              <a:spcBef>
                <a:spcPct val="20000"/>
              </a:spcBef>
              <a:buClr>
                <a:schemeClr val="tx1"/>
              </a:buClr>
              <a:buFontTx/>
              <a:buChar char="•"/>
            </a:pPr>
            <a:r>
              <a:rPr lang="en-US" sz="1800" dirty="0">
                <a:ea typeface="Arial" charset="0"/>
                <a:cs typeface="Arial" charset="0"/>
              </a:rPr>
              <a:t>CMS integration</a:t>
            </a:r>
            <a:endParaRPr lang="en-US" sz="1800" dirty="0" smtClean="0">
              <a:ea typeface="Arial" charset="0"/>
              <a:cs typeface="Arial" charset="0"/>
            </a:endParaRPr>
          </a:p>
          <a:p>
            <a:pPr marL="174625" indent="-174625">
              <a:spcBef>
                <a:spcPct val="20000"/>
              </a:spcBef>
              <a:buClr>
                <a:schemeClr val="tx1"/>
              </a:buClr>
              <a:buFontTx/>
              <a:buChar char="•"/>
            </a:pPr>
            <a:r>
              <a:rPr lang="en-US" sz="1800" dirty="0" smtClean="0">
                <a:ea typeface="Arial" charset="0"/>
                <a:cs typeface="Arial" charset="0"/>
              </a:rPr>
              <a:t>Any supported video format</a:t>
            </a:r>
          </a:p>
          <a:p>
            <a:pPr marL="174625" indent="-174625">
              <a:spcBef>
                <a:spcPct val="20000"/>
              </a:spcBef>
              <a:buClr>
                <a:schemeClr val="tx1"/>
              </a:buClr>
              <a:buFontTx/>
              <a:buChar char="•"/>
            </a:pPr>
            <a:r>
              <a:rPr lang="en-US" sz="1800" dirty="0">
                <a:ea typeface="Arial" charset="0"/>
                <a:cs typeface="Arial" charset="0"/>
              </a:rPr>
              <a:t>BC Encoding</a:t>
            </a:r>
          </a:p>
          <a:p>
            <a:pPr marL="174625" indent="-174625">
              <a:spcBef>
                <a:spcPct val="20000"/>
              </a:spcBef>
              <a:buClr>
                <a:schemeClr val="tx1"/>
              </a:buClr>
              <a:buFontTx/>
              <a:buChar char="•"/>
            </a:pPr>
            <a:r>
              <a:rPr lang="en-US" sz="1800" dirty="0" smtClean="0">
                <a:ea typeface="Arial" charset="0"/>
                <a:cs typeface="Arial" charset="0"/>
              </a:rPr>
              <a:t>Not good for volume uploading – single-threaded uploads</a:t>
            </a:r>
            <a:endParaRPr lang="en-US" sz="1800" dirty="0">
              <a:ea typeface="Arial" charset="0"/>
              <a:cs typeface="Arial" charset="0"/>
            </a:endParaRPr>
          </a:p>
          <a:p>
            <a:pPr marL="174625" indent="-174625">
              <a:spcBef>
                <a:spcPct val="20000"/>
              </a:spcBef>
              <a:buClr>
                <a:schemeClr val="tx1"/>
              </a:buClr>
              <a:buFontTx/>
              <a:buChar char="•"/>
            </a:pPr>
            <a:endParaRPr lang="en-US" sz="2000" dirty="0">
              <a:ea typeface="Arial" charset="0"/>
              <a:cs typeface="Arial" charset="0"/>
            </a:endParaRPr>
          </a:p>
        </p:txBody>
      </p:sp>
      <p:sp>
        <p:nvSpPr>
          <p:cNvPr id="224260" name="Rectangle 3"/>
          <p:cNvSpPr>
            <a:spLocks noChangeArrowheads="1"/>
          </p:cNvSpPr>
          <p:nvPr/>
        </p:nvSpPr>
        <p:spPr bwMode="auto">
          <a:xfrm>
            <a:off x="3263900" y="1123890"/>
            <a:ext cx="2619375" cy="1524000"/>
          </a:xfrm>
          <a:prstGeom prst="rect">
            <a:avLst/>
          </a:prstGeom>
          <a:solidFill>
            <a:srgbClr val="969696"/>
          </a:solidFill>
          <a:ln w="9525">
            <a:solidFill>
              <a:schemeClr val="bg2"/>
            </a:solidFill>
            <a:miter lim="800000"/>
            <a:headEnd/>
            <a:tailEnd/>
          </a:ln>
        </p:spPr>
        <p:txBody>
          <a:bodyPr anchor="ctr" anchorCtr="1">
            <a:prstTxWarp prst="textNoShape">
              <a:avLst/>
            </a:prstTxWarp>
          </a:bodyPr>
          <a:lstStyle/>
          <a:p>
            <a:pPr algn="ctr"/>
            <a:r>
              <a:rPr lang="en-US" sz="2000" b="1" dirty="0">
                <a:solidFill>
                  <a:schemeClr val="bg1"/>
                </a:solidFill>
              </a:rPr>
              <a:t>Batch Provisioning</a:t>
            </a:r>
          </a:p>
        </p:txBody>
      </p:sp>
      <p:sp>
        <p:nvSpPr>
          <p:cNvPr id="224264" name="Rectangle 3"/>
          <p:cNvSpPr>
            <a:spLocks noChangeArrowheads="1"/>
          </p:cNvSpPr>
          <p:nvPr/>
        </p:nvSpPr>
        <p:spPr bwMode="auto">
          <a:xfrm>
            <a:off x="3263900" y="2647890"/>
            <a:ext cx="2619375" cy="2819400"/>
          </a:xfrm>
          <a:prstGeom prst="rect">
            <a:avLst/>
          </a:prstGeom>
          <a:solidFill>
            <a:schemeClr val="bg1"/>
          </a:solidFill>
          <a:ln w="9525">
            <a:solidFill>
              <a:srgbClr val="969696"/>
            </a:solidFill>
            <a:miter lim="800000"/>
            <a:headEnd/>
            <a:tailEnd/>
          </a:ln>
        </p:spPr>
        <p:txBody>
          <a:bodyPr lIns="274320" tIns="274320">
            <a:prstTxWarp prst="textNoShape">
              <a:avLst/>
            </a:prstTxWarp>
          </a:bodyPr>
          <a:lstStyle/>
          <a:p>
            <a:pPr marL="174625" indent="-174625">
              <a:spcBef>
                <a:spcPct val="20000"/>
              </a:spcBef>
              <a:buClr>
                <a:schemeClr val="tx1"/>
              </a:buClr>
              <a:buFontTx/>
              <a:buChar char="•"/>
            </a:pPr>
            <a:r>
              <a:rPr lang="en-US" sz="1800" dirty="0">
                <a:ea typeface="Arial" charset="0"/>
                <a:cs typeface="Arial" charset="0"/>
              </a:rPr>
              <a:t>FTP &amp; XML</a:t>
            </a:r>
            <a:endParaRPr lang="en-US" sz="1800" dirty="0" smtClean="0">
              <a:ea typeface="Arial" charset="0"/>
              <a:cs typeface="Arial" charset="0"/>
            </a:endParaRPr>
          </a:p>
          <a:p>
            <a:pPr marL="174625" indent="-174625">
              <a:spcBef>
                <a:spcPct val="20000"/>
              </a:spcBef>
              <a:buClr>
                <a:schemeClr val="tx1"/>
              </a:buClr>
              <a:buFontTx/>
              <a:buChar char="•"/>
            </a:pPr>
            <a:r>
              <a:rPr lang="en-US" sz="1800" dirty="0" smtClean="0">
                <a:ea typeface="Arial" charset="0"/>
                <a:cs typeface="Arial" charset="0"/>
              </a:rPr>
              <a:t>BC Encoding for files &lt; 2 GB</a:t>
            </a:r>
          </a:p>
          <a:p>
            <a:pPr marL="174625" indent="-174625">
              <a:spcBef>
                <a:spcPct val="20000"/>
              </a:spcBef>
              <a:buClr>
                <a:schemeClr val="tx1"/>
              </a:buClr>
              <a:buFontTx/>
              <a:buChar char="•"/>
            </a:pPr>
            <a:r>
              <a:rPr lang="en-US" sz="1800" dirty="0" smtClean="0">
                <a:ea typeface="Arial" charset="0"/>
                <a:cs typeface="Arial" charset="0"/>
              </a:rPr>
              <a:t>If </a:t>
            </a:r>
            <a:r>
              <a:rPr lang="en-US" sz="1800" dirty="0">
                <a:ea typeface="Arial" charset="0"/>
                <a:cs typeface="Arial" charset="0"/>
              </a:rPr>
              <a:t>you use DIY Encoding,</a:t>
            </a:r>
            <a:br>
              <a:rPr lang="en-US" sz="1800" dirty="0">
                <a:ea typeface="Arial" charset="0"/>
                <a:cs typeface="Arial" charset="0"/>
              </a:rPr>
            </a:br>
            <a:r>
              <a:rPr lang="en-US" sz="1800" dirty="0">
                <a:ea typeface="Arial" charset="0"/>
                <a:cs typeface="Arial" charset="0"/>
              </a:rPr>
              <a:t>NO GB Limit</a:t>
            </a:r>
          </a:p>
          <a:p>
            <a:pPr marL="174625" indent="-174625">
              <a:spcBef>
                <a:spcPct val="20000"/>
              </a:spcBef>
              <a:buClr>
                <a:schemeClr val="tx1"/>
              </a:buClr>
              <a:buFontTx/>
              <a:buChar char="•"/>
            </a:pPr>
            <a:r>
              <a:rPr lang="en-US" sz="1800" dirty="0">
                <a:ea typeface="Arial" charset="0"/>
                <a:cs typeface="Arial" charset="0"/>
              </a:rPr>
              <a:t>For </a:t>
            </a:r>
            <a:r>
              <a:rPr lang="en-US" sz="1800" dirty="0" smtClean="0">
                <a:ea typeface="Arial" charset="0"/>
                <a:cs typeface="Arial" charset="0"/>
              </a:rPr>
              <a:t>large </a:t>
            </a:r>
            <a:r>
              <a:rPr lang="en-US" sz="1800" dirty="0">
                <a:ea typeface="Arial" charset="0"/>
                <a:cs typeface="Arial" charset="0"/>
              </a:rPr>
              <a:t>volume of videos</a:t>
            </a:r>
          </a:p>
        </p:txBody>
      </p:sp>
      <p:sp>
        <p:nvSpPr>
          <p:cNvPr id="224262" name="Rectangle 5"/>
          <p:cNvSpPr>
            <a:spLocks noChangeArrowheads="1"/>
          </p:cNvSpPr>
          <p:nvPr/>
        </p:nvSpPr>
        <p:spPr bwMode="auto">
          <a:xfrm>
            <a:off x="531813" y="1123890"/>
            <a:ext cx="2620962" cy="1524000"/>
          </a:xfrm>
          <a:prstGeom prst="rect">
            <a:avLst/>
          </a:prstGeom>
          <a:solidFill>
            <a:srgbClr val="76B3BA"/>
          </a:solidFill>
          <a:ln w="9525">
            <a:solidFill>
              <a:srgbClr val="76B2BA"/>
            </a:solidFill>
            <a:miter lim="800000"/>
            <a:headEnd/>
            <a:tailEnd/>
          </a:ln>
        </p:spPr>
        <p:txBody>
          <a:bodyPr anchor="ctr" anchorCtr="1">
            <a:prstTxWarp prst="textNoShape">
              <a:avLst/>
            </a:prstTxWarp>
          </a:bodyPr>
          <a:lstStyle/>
          <a:p>
            <a:pPr algn="ctr"/>
            <a:r>
              <a:rPr lang="en-US" sz="2000" b="1" dirty="0">
                <a:solidFill>
                  <a:schemeClr val="bg1"/>
                </a:solidFill>
              </a:rPr>
              <a:t>Media Module</a:t>
            </a:r>
          </a:p>
        </p:txBody>
      </p:sp>
      <p:sp>
        <p:nvSpPr>
          <p:cNvPr id="224265" name="Rectangle 5"/>
          <p:cNvSpPr>
            <a:spLocks noChangeArrowheads="1"/>
          </p:cNvSpPr>
          <p:nvPr/>
        </p:nvSpPr>
        <p:spPr bwMode="auto">
          <a:xfrm>
            <a:off x="531813" y="2647890"/>
            <a:ext cx="2620962" cy="2819400"/>
          </a:xfrm>
          <a:prstGeom prst="rect">
            <a:avLst/>
          </a:prstGeom>
          <a:solidFill>
            <a:schemeClr val="bg1"/>
          </a:solidFill>
          <a:ln w="9525">
            <a:solidFill>
              <a:srgbClr val="76B2BA"/>
            </a:solidFill>
            <a:miter lim="800000"/>
            <a:headEnd/>
            <a:tailEnd/>
          </a:ln>
        </p:spPr>
        <p:txBody>
          <a:bodyPr lIns="274320" tIns="274320">
            <a:prstTxWarp prst="textNoShape">
              <a:avLst/>
            </a:prstTxWarp>
          </a:bodyPr>
          <a:lstStyle/>
          <a:p>
            <a:pPr marL="174625" indent="-174625">
              <a:spcBef>
                <a:spcPct val="20000"/>
              </a:spcBef>
              <a:buClr>
                <a:schemeClr val="tx1"/>
              </a:buClr>
              <a:buFontTx/>
              <a:buChar char="•"/>
            </a:pPr>
            <a:r>
              <a:rPr lang="en-US" sz="1800" dirty="0">
                <a:ea typeface="Arial" charset="0"/>
                <a:cs typeface="Arial" charset="0"/>
              </a:rPr>
              <a:t>GUI-Based</a:t>
            </a:r>
            <a:endParaRPr lang="en-US" sz="1800" dirty="0" smtClean="0">
              <a:ea typeface="Arial" charset="0"/>
              <a:cs typeface="Arial" charset="0"/>
            </a:endParaRPr>
          </a:p>
          <a:p>
            <a:pPr marL="174625" indent="-174625">
              <a:spcBef>
                <a:spcPct val="20000"/>
              </a:spcBef>
              <a:buClr>
                <a:schemeClr val="tx1"/>
              </a:buClr>
              <a:buFontTx/>
              <a:buChar char="•"/>
            </a:pPr>
            <a:r>
              <a:rPr lang="en-US" sz="1800" dirty="0" smtClean="0">
                <a:ea typeface="Arial" charset="0"/>
                <a:cs typeface="Arial" charset="0"/>
              </a:rPr>
              <a:t>BC </a:t>
            </a:r>
            <a:r>
              <a:rPr lang="en-US" sz="1800" dirty="0">
                <a:ea typeface="Arial" charset="0"/>
                <a:cs typeface="Arial" charset="0"/>
              </a:rPr>
              <a:t>Encoding</a:t>
            </a:r>
          </a:p>
          <a:p>
            <a:pPr marL="174625" indent="-174625">
              <a:spcBef>
                <a:spcPct val="20000"/>
              </a:spcBef>
              <a:buClr>
                <a:schemeClr val="tx1"/>
              </a:buClr>
              <a:buFontTx/>
              <a:buChar char="•"/>
            </a:pPr>
            <a:r>
              <a:rPr lang="en-US" sz="1800" dirty="0">
                <a:ea typeface="Arial" charset="0"/>
                <a:cs typeface="Arial" charset="0"/>
              </a:rPr>
              <a:t>2 GB Limit/Video</a:t>
            </a:r>
          </a:p>
          <a:p>
            <a:pPr marL="174625" indent="-174625">
              <a:spcBef>
                <a:spcPct val="20000"/>
              </a:spcBef>
              <a:buClr>
                <a:schemeClr val="tx1"/>
              </a:buClr>
              <a:buFontTx/>
              <a:buChar char="•"/>
            </a:pPr>
            <a:r>
              <a:rPr lang="en-US" sz="1800" dirty="0">
                <a:ea typeface="Arial" charset="0"/>
                <a:cs typeface="Arial" charset="0"/>
              </a:rPr>
              <a:t>Images created for transcoded files</a:t>
            </a:r>
          </a:p>
          <a:p>
            <a:pPr marL="174625" indent="-174625">
              <a:spcBef>
                <a:spcPct val="20000"/>
              </a:spcBef>
              <a:buClr>
                <a:schemeClr val="tx1"/>
              </a:buClr>
              <a:buFontTx/>
              <a:buChar char="•"/>
            </a:pPr>
            <a:r>
              <a:rPr lang="en-US" sz="1800" dirty="0">
                <a:ea typeface="Arial" charset="0"/>
                <a:cs typeface="Arial" charset="0"/>
              </a:rPr>
              <a:t>Single or multiple videos</a:t>
            </a:r>
          </a:p>
        </p:txBody>
      </p:sp>
      <p:sp>
        <p:nvSpPr>
          <p:cNvPr id="11" name="TextBox 10"/>
          <p:cNvSpPr txBox="1"/>
          <p:nvPr/>
        </p:nvSpPr>
        <p:spPr>
          <a:xfrm>
            <a:off x="4038600" y="5695890"/>
            <a:ext cx="3805574" cy="400110"/>
          </a:xfrm>
          <a:prstGeom prst="rect">
            <a:avLst/>
          </a:prstGeom>
          <a:noFill/>
        </p:spPr>
        <p:txBody>
          <a:bodyPr wrap="none" rtlCol="0">
            <a:spAutoFit/>
          </a:bodyPr>
          <a:lstStyle/>
          <a:p>
            <a:r>
              <a:rPr lang="en-US" sz="2000" dirty="0" smtClean="0">
                <a:solidFill>
                  <a:schemeClr val="bg1">
                    <a:lumMod val="65000"/>
                  </a:schemeClr>
                </a:solidFill>
              </a:rPr>
              <a:t>for </a:t>
            </a:r>
            <a:r>
              <a:rPr lang="en-US" sz="2000" b="1" dirty="0" smtClean="0">
                <a:solidFill>
                  <a:schemeClr val="bg1">
                    <a:lumMod val="65000"/>
                  </a:schemeClr>
                </a:solidFill>
              </a:rPr>
              <a:t>Pro </a:t>
            </a:r>
            <a:r>
              <a:rPr lang="en-US" sz="2000" dirty="0" smtClean="0">
                <a:solidFill>
                  <a:schemeClr val="bg1">
                    <a:lumMod val="65000"/>
                  </a:schemeClr>
                </a:solidFill>
              </a:rPr>
              <a:t>and </a:t>
            </a:r>
            <a:r>
              <a:rPr lang="en-US" sz="2000" b="1" dirty="0" smtClean="0">
                <a:solidFill>
                  <a:schemeClr val="bg1">
                    <a:lumMod val="65000"/>
                  </a:schemeClr>
                </a:solidFill>
              </a:rPr>
              <a:t>Enterprise </a:t>
            </a:r>
            <a:r>
              <a:rPr lang="en-US" sz="2000" dirty="0" smtClean="0">
                <a:solidFill>
                  <a:schemeClr val="bg1">
                    <a:lumMod val="65000"/>
                  </a:schemeClr>
                </a:solidFill>
              </a:rPr>
              <a:t>Editions</a:t>
            </a:r>
          </a:p>
        </p:txBody>
      </p:sp>
      <p:sp>
        <p:nvSpPr>
          <p:cNvPr id="15" name="Right Bracket 14"/>
          <p:cNvSpPr/>
          <p:nvPr/>
        </p:nvSpPr>
        <p:spPr bwMode="auto">
          <a:xfrm rot="5400000">
            <a:off x="5867400" y="3028890"/>
            <a:ext cx="152400" cy="5181600"/>
          </a:xfrm>
          <a:prstGeom prst="rightBracket">
            <a:avLst/>
          </a:prstGeom>
          <a:noFill/>
          <a:ln w="3810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Tree>
    <p:custDataLst>
      <p:tags r:id="rId1"/>
    </p:custDataLst>
    <p:extLst>
      <p:ext uri="{BB962C8B-B14F-4D97-AF65-F5344CB8AC3E}">
        <p14:creationId xmlns:p14="http://schemas.microsoft.com/office/powerpoint/2010/main" val="17490604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2426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426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42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426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42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242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261" grpId="0" animBg="1"/>
      <p:bldP spid="224263" grpId="0" animBg="1"/>
      <p:bldP spid="224260" grpId="0" animBg="1"/>
      <p:bldP spid="224264" grpId="0" animBg="1"/>
      <p:bldP spid="224262" grpId="0" animBg="1"/>
      <p:bldP spid="22426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8"/>
          <p:cNvSpPr>
            <a:spLocks noGrp="1"/>
          </p:cNvSpPr>
          <p:nvPr>
            <p:ph type="title"/>
          </p:nvPr>
        </p:nvSpPr>
        <p:spPr/>
        <p:txBody>
          <a:bodyPr/>
          <a:lstStyle/>
          <a:p>
            <a:r>
              <a:rPr lang="en-US" dirty="0"/>
              <a:t>Agenda</a:t>
            </a:r>
          </a:p>
        </p:txBody>
      </p:sp>
      <p:grpSp>
        <p:nvGrpSpPr>
          <p:cNvPr id="2" name="Group 25"/>
          <p:cNvGrpSpPr/>
          <p:nvPr/>
        </p:nvGrpSpPr>
        <p:grpSpPr>
          <a:xfrm>
            <a:off x="1630363" y="2971800"/>
            <a:ext cx="5761037" cy="685800"/>
            <a:chOff x="1630363" y="3657600"/>
            <a:chExt cx="5761037" cy="685800"/>
          </a:xfrm>
        </p:grpSpPr>
        <p:sp>
          <p:nvSpPr>
            <p:cNvPr id="76822" name="AutoShape 3"/>
            <p:cNvSpPr>
              <a:spLocks noChangeArrowheads="1"/>
            </p:cNvSpPr>
            <p:nvPr/>
          </p:nvSpPr>
          <p:spPr bwMode="auto">
            <a:xfrm>
              <a:off x="1752600" y="3657600"/>
              <a:ext cx="5638800" cy="685800"/>
            </a:xfrm>
            <a:prstGeom prst="roundRect">
              <a:avLst>
                <a:gd name="adj" fmla="val 10213"/>
              </a:avLst>
            </a:prstGeom>
            <a:solidFill>
              <a:srgbClr val="76B2BA"/>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Creating and Customizing Players</a:t>
              </a:r>
              <a:endParaRPr lang="en-US" sz="2200" b="1" dirty="0">
                <a:solidFill>
                  <a:srgbClr val="FFFFFF"/>
                </a:solidFill>
                <a:ea typeface="Arial" charset="0"/>
                <a:cs typeface="Arial" charset="0"/>
              </a:endParaRPr>
            </a:p>
          </p:txBody>
        </p:sp>
        <p:sp>
          <p:nvSpPr>
            <p:cNvPr id="76823" name="Oval 20"/>
            <p:cNvSpPr>
              <a:spLocks noChangeArrowheads="1"/>
            </p:cNvSpPr>
            <p:nvPr/>
          </p:nvSpPr>
          <p:spPr bwMode="auto">
            <a:xfrm>
              <a:off x="1630363" y="3810000"/>
              <a:ext cx="390525" cy="392113"/>
            </a:xfrm>
            <a:prstGeom prst="ellipse">
              <a:avLst/>
            </a:prstGeom>
            <a:solidFill>
              <a:schemeClr val="bg1"/>
            </a:solidFill>
            <a:ln w="38100">
              <a:solidFill>
                <a:srgbClr val="76B2BA"/>
              </a:solidFill>
              <a:round/>
              <a:headEnd/>
              <a:tailEnd/>
            </a:ln>
          </p:spPr>
          <p:txBody>
            <a:bodyPr lIns="0" tIns="0" rIns="0" bIns="0" anchor="ctr">
              <a:prstTxWarp prst="textNoShape">
                <a:avLst/>
              </a:prstTxWarp>
            </a:bodyPr>
            <a:lstStyle/>
            <a:p>
              <a:pPr algn="ctr">
                <a:spcBef>
                  <a:spcPct val="50000"/>
                </a:spcBef>
              </a:pPr>
              <a:r>
                <a:rPr lang="en-US" sz="1600" dirty="0">
                  <a:solidFill>
                    <a:srgbClr val="76B2BA"/>
                  </a:solidFill>
                  <a:latin typeface="Arial Black" charset="0"/>
                </a:rPr>
                <a:t>4</a:t>
              </a:r>
            </a:p>
          </p:txBody>
        </p:sp>
      </p:grpSp>
      <p:grpSp>
        <p:nvGrpSpPr>
          <p:cNvPr id="3" name="Group 26"/>
          <p:cNvGrpSpPr/>
          <p:nvPr/>
        </p:nvGrpSpPr>
        <p:grpSpPr>
          <a:xfrm>
            <a:off x="1600200" y="3657600"/>
            <a:ext cx="5791200" cy="685800"/>
            <a:chOff x="1600200" y="4495800"/>
            <a:chExt cx="5791200" cy="685800"/>
          </a:xfrm>
        </p:grpSpPr>
        <p:sp>
          <p:nvSpPr>
            <p:cNvPr id="76820" name="AutoShape 2"/>
            <p:cNvSpPr>
              <a:spLocks noChangeArrowheads="1"/>
            </p:cNvSpPr>
            <p:nvPr/>
          </p:nvSpPr>
          <p:spPr bwMode="auto">
            <a:xfrm>
              <a:off x="1752600" y="4495800"/>
              <a:ext cx="5638800" cy="685800"/>
            </a:xfrm>
            <a:prstGeom prst="roundRect">
              <a:avLst>
                <a:gd name="adj" fmla="val 10213"/>
              </a:avLst>
            </a:prstGeom>
            <a:solidFill>
              <a:srgbClr val="B33664"/>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Setting Player Properties</a:t>
              </a:r>
              <a:endParaRPr lang="en-US" sz="2200" b="1" dirty="0">
                <a:solidFill>
                  <a:srgbClr val="FFFFFF"/>
                </a:solidFill>
                <a:ea typeface="Arial" charset="0"/>
                <a:cs typeface="Arial" charset="0"/>
              </a:endParaRPr>
            </a:p>
          </p:txBody>
        </p:sp>
        <p:sp>
          <p:nvSpPr>
            <p:cNvPr id="76821" name="Oval 20"/>
            <p:cNvSpPr>
              <a:spLocks noChangeArrowheads="1"/>
            </p:cNvSpPr>
            <p:nvPr/>
          </p:nvSpPr>
          <p:spPr bwMode="auto">
            <a:xfrm>
              <a:off x="1600200" y="4648200"/>
              <a:ext cx="390525" cy="392113"/>
            </a:xfrm>
            <a:prstGeom prst="ellipse">
              <a:avLst/>
            </a:prstGeom>
            <a:solidFill>
              <a:schemeClr val="bg1"/>
            </a:solidFill>
            <a:ln w="38100">
              <a:solidFill>
                <a:srgbClr val="B33664"/>
              </a:solidFill>
              <a:round/>
              <a:headEnd/>
              <a:tailEnd/>
            </a:ln>
          </p:spPr>
          <p:txBody>
            <a:bodyPr lIns="0" tIns="0" rIns="0" bIns="0" anchor="ctr">
              <a:prstTxWarp prst="textNoShape">
                <a:avLst/>
              </a:prstTxWarp>
            </a:bodyPr>
            <a:lstStyle/>
            <a:p>
              <a:pPr algn="ctr">
                <a:spcBef>
                  <a:spcPct val="50000"/>
                </a:spcBef>
              </a:pPr>
              <a:r>
                <a:rPr lang="en-US" sz="1600" dirty="0">
                  <a:solidFill>
                    <a:srgbClr val="B33664"/>
                  </a:solidFill>
                  <a:latin typeface="Arial Black" charset="0"/>
                </a:rPr>
                <a:t>5</a:t>
              </a:r>
            </a:p>
          </p:txBody>
        </p:sp>
      </p:grpSp>
      <p:grpSp>
        <p:nvGrpSpPr>
          <p:cNvPr id="4" name="Group 22"/>
          <p:cNvGrpSpPr/>
          <p:nvPr/>
        </p:nvGrpSpPr>
        <p:grpSpPr>
          <a:xfrm>
            <a:off x="1630363" y="914400"/>
            <a:ext cx="5761037" cy="685800"/>
            <a:chOff x="1630363" y="1143000"/>
            <a:chExt cx="5761037" cy="685800"/>
          </a:xfrm>
        </p:grpSpPr>
        <p:sp>
          <p:nvSpPr>
            <p:cNvPr id="76818" name="AutoShape 16"/>
            <p:cNvSpPr>
              <a:spLocks noChangeArrowheads="1"/>
            </p:cNvSpPr>
            <p:nvPr/>
          </p:nvSpPr>
          <p:spPr bwMode="auto">
            <a:xfrm>
              <a:off x="1752600" y="1143000"/>
              <a:ext cx="5638800" cy="685800"/>
            </a:xfrm>
            <a:prstGeom prst="roundRect">
              <a:avLst>
                <a:gd name="adj" fmla="val 10213"/>
              </a:avLst>
            </a:prstGeom>
            <a:solidFill>
              <a:srgbClr val="76B3BA"/>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The Video Cloud </a:t>
              </a:r>
              <a:r>
                <a:rPr lang="en-US" sz="2200" b="1" dirty="0">
                  <a:solidFill>
                    <a:srgbClr val="FFFFFF"/>
                  </a:solidFill>
                  <a:ea typeface="Arial" charset="0"/>
                  <a:cs typeface="Arial" charset="0"/>
                </a:rPr>
                <a:t>Platform</a:t>
              </a:r>
            </a:p>
          </p:txBody>
        </p:sp>
        <p:sp>
          <p:nvSpPr>
            <p:cNvPr id="76819" name="Oval 20"/>
            <p:cNvSpPr>
              <a:spLocks noChangeArrowheads="1"/>
            </p:cNvSpPr>
            <p:nvPr/>
          </p:nvSpPr>
          <p:spPr bwMode="auto">
            <a:xfrm>
              <a:off x="1630363" y="1295400"/>
              <a:ext cx="390525" cy="392113"/>
            </a:xfrm>
            <a:prstGeom prst="ellipse">
              <a:avLst/>
            </a:prstGeom>
            <a:solidFill>
              <a:schemeClr val="bg1"/>
            </a:solidFill>
            <a:ln w="38100">
              <a:solidFill>
                <a:srgbClr val="76B3BA"/>
              </a:solidFill>
              <a:round/>
              <a:headEnd/>
              <a:tailEnd/>
            </a:ln>
          </p:spPr>
          <p:txBody>
            <a:bodyPr lIns="0" tIns="0" rIns="0" bIns="0" anchor="ctr">
              <a:prstTxWarp prst="textNoShape">
                <a:avLst/>
              </a:prstTxWarp>
            </a:bodyPr>
            <a:lstStyle/>
            <a:p>
              <a:pPr algn="ctr">
                <a:spcBef>
                  <a:spcPct val="50000"/>
                </a:spcBef>
              </a:pPr>
              <a:r>
                <a:rPr lang="en-US" sz="1600" dirty="0">
                  <a:solidFill>
                    <a:srgbClr val="76B3BA"/>
                  </a:solidFill>
                  <a:latin typeface="Arial Black" charset="0"/>
                </a:rPr>
                <a:t>1</a:t>
              </a:r>
            </a:p>
          </p:txBody>
        </p:sp>
      </p:grpSp>
      <p:grpSp>
        <p:nvGrpSpPr>
          <p:cNvPr id="5" name="Group 23"/>
          <p:cNvGrpSpPr/>
          <p:nvPr/>
        </p:nvGrpSpPr>
        <p:grpSpPr>
          <a:xfrm>
            <a:off x="1600200" y="1600200"/>
            <a:ext cx="5791200" cy="685800"/>
            <a:chOff x="1600200" y="1981200"/>
            <a:chExt cx="5791200" cy="685800"/>
          </a:xfrm>
        </p:grpSpPr>
        <p:sp>
          <p:nvSpPr>
            <p:cNvPr id="76816" name="AutoShape 6"/>
            <p:cNvSpPr>
              <a:spLocks noChangeArrowheads="1"/>
            </p:cNvSpPr>
            <p:nvPr/>
          </p:nvSpPr>
          <p:spPr bwMode="auto">
            <a:xfrm>
              <a:off x="1752600" y="1981200"/>
              <a:ext cx="5638800" cy="685800"/>
            </a:xfrm>
            <a:prstGeom prst="roundRect">
              <a:avLst>
                <a:gd name="adj" fmla="val 10213"/>
              </a:avLst>
            </a:prstGeom>
            <a:solidFill>
              <a:srgbClr val="B33664"/>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Quick Video Publish</a:t>
              </a:r>
              <a:endParaRPr lang="en-US" sz="2200" b="1" dirty="0">
                <a:solidFill>
                  <a:srgbClr val="FFFFFF"/>
                </a:solidFill>
                <a:ea typeface="Arial" charset="0"/>
                <a:cs typeface="Arial" charset="0"/>
              </a:endParaRPr>
            </a:p>
          </p:txBody>
        </p:sp>
        <p:sp>
          <p:nvSpPr>
            <p:cNvPr id="76817" name="Oval 20"/>
            <p:cNvSpPr>
              <a:spLocks noChangeArrowheads="1"/>
            </p:cNvSpPr>
            <p:nvPr/>
          </p:nvSpPr>
          <p:spPr bwMode="auto">
            <a:xfrm>
              <a:off x="1600200" y="2133600"/>
              <a:ext cx="390525" cy="392113"/>
            </a:xfrm>
            <a:prstGeom prst="ellipse">
              <a:avLst/>
            </a:prstGeom>
            <a:solidFill>
              <a:schemeClr val="bg1"/>
            </a:solidFill>
            <a:ln w="38100">
              <a:solidFill>
                <a:srgbClr val="B33664"/>
              </a:solidFill>
              <a:round/>
              <a:headEnd/>
              <a:tailEnd/>
            </a:ln>
          </p:spPr>
          <p:txBody>
            <a:bodyPr lIns="0" tIns="0" rIns="0" bIns="0" anchor="ctr">
              <a:prstTxWarp prst="textNoShape">
                <a:avLst/>
              </a:prstTxWarp>
            </a:bodyPr>
            <a:lstStyle/>
            <a:p>
              <a:pPr algn="ctr">
                <a:spcBef>
                  <a:spcPct val="50000"/>
                </a:spcBef>
              </a:pPr>
              <a:r>
                <a:rPr lang="en-US" sz="1600" dirty="0">
                  <a:solidFill>
                    <a:srgbClr val="B33664"/>
                  </a:solidFill>
                  <a:latin typeface="Arial Black" charset="0"/>
                </a:rPr>
                <a:t>2</a:t>
              </a:r>
            </a:p>
          </p:txBody>
        </p:sp>
      </p:grpSp>
      <p:grpSp>
        <p:nvGrpSpPr>
          <p:cNvPr id="6" name="Group 24"/>
          <p:cNvGrpSpPr/>
          <p:nvPr/>
        </p:nvGrpSpPr>
        <p:grpSpPr>
          <a:xfrm>
            <a:off x="1630363" y="2286000"/>
            <a:ext cx="5761037" cy="685800"/>
            <a:chOff x="1630363" y="2819400"/>
            <a:chExt cx="5761037" cy="685800"/>
          </a:xfrm>
        </p:grpSpPr>
        <p:sp>
          <p:nvSpPr>
            <p:cNvPr id="76814" name="AutoShape 4"/>
            <p:cNvSpPr>
              <a:spLocks noChangeArrowheads="1"/>
            </p:cNvSpPr>
            <p:nvPr/>
          </p:nvSpPr>
          <p:spPr bwMode="auto">
            <a:xfrm>
              <a:off x="1752600" y="2819400"/>
              <a:ext cx="5638800" cy="685800"/>
            </a:xfrm>
            <a:prstGeom prst="roundRect">
              <a:avLst>
                <a:gd name="adj" fmla="val 10213"/>
              </a:avLst>
            </a:prstGeom>
            <a:solidFill>
              <a:srgbClr val="B2C846"/>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Setting Video Properties</a:t>
              </a:r>
              <a:endParaRPr lang="en-US" sz="2200" b="1" dirty="0">
                <a:solidFill>
                  <a:srgbClr val="FFFFFF"/>
                </a:solidFill>
                <a:ea typeface="Arial" charset="0"/>
                <a:cs typeface="Arial" charset="0"/>
              </a:endParaRPr>
            </a:p>
          </p:txBody>
        </p:sp>
        <p:sp>
          <p:nvSpPr>
            <p:cNvPr id="76815" name="Oval 20"/>
            <p:cNvSpPr>
              <a:spLocks noChangeArrowheads="1"/>
            </p:cNvSpPr>
            <p:nvPr/>
          </p:nvSpPr>
          <p:spPr bwMode="auto">
            <a:xfrm>
              <a:off x="1630363" y="2971800"/>
              <a:ext cx="390525" cy="392113"/>
            </a:xfrm>
            <a:prstGeom prst="ellipse">
              <a:avLst/>
            </a:prstGeom>
            <a:solidFill>
              <a:schemeClr val="bg1"/>
            </a:solidFill>
            <a:ln w="38100">
              <a:solidFill>
                <a:srgbClr val="B2C846"/>
              </a:solidFill>
              <a:round/>
              <a:headEnd/>
              <a:tailEnd/>
            </a:ln>
          </p:spPr>
          <p:txBody>
            <a:bodyPr lIns="0" tIns="0" rIns="0" bIns="0" anchor="ctr">
              <a:prstTxWarp prst="textNoShape">
                <a:avLst/>
              </a:prstTxWarp>
            </a:bodyPr>
            <a:lstStyle/>
            <a:p>
              <a:pPr algn="ctr">
                <a:spcBef>
                  <a:spcPct val="50000"/>
                </a:spcBef>
              </a:pPr>
              <a:r>
                <a:rPr lang="en-US" sz="1600" dirty="0">
                  <a:solidFill>
                    <a:srgbClr val="B2C846"/>
                  </a:solidFill>
                  <a:latin typeface="Arial Black" charset="0"/>
                </a:rPr>
                <a:t>3</a:t>
              </a:r>
            </a:p>
          </p:txBody>
        </p:sp>
      </p:grpSp>
      <p:grpSp>
        <p:nvGrpSpPr>
          <p:cNvPr id="7" name="Group 27"/>
          <p:cNvGrpSpPr/>
          <p:nvPr/>
        </p:nvGrpSpPr>
        <p:grpSpPr>
          <a:xfrm>
            <a:off x="1600200" y="4343400"/>
            <a:ext cx="5791200" cy="685800"/>
            <a:chOff x="1600200" y="5334000"/>
            <a:chExt cx="5791200" cy="685800"/>
          </a:xfrm>
        </p:grpSpPr>
        <p:sp>
          <p:nvSpPr>
            <p:cNvPr id="76812" name="AutoShape 15"/>
            <p:cNvSpPr>
              <a:spLocks noChangeArrowheads="1"/>
            </p:cNvSpPr>
            <p:nvPr/>
          </p:nvSpPr>
          <p:spPr bwMode="auto">
            <a:xfrm>
              <a:off x="1752600" y="5334000"/>
              <a:ext cx="5638800" cy="685800"/>
            </a:xfrm>
            <a:prstGeom prst="roundRect">
              <a:avLst>
                <a:gd name="adj" fmla="val 10213"/>
              </a:avLst>
            </a:prstGeom>
            <a:solidFill>
              <a:srgbClr val="B2C846"/>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Creating Playlists and Publishing</a:t>
              </a:r>
              <a:endParaRPr lang="en-US" sz="2200" b="1" dirty="0">
                <a:solidFill>
                  <a:srgbClr val="FFFFFF"/>
                </a:solidFill>
                <a:ea typeface="Arial" charset="0"/>
                <a:cs typeface="Arial" charset="0"/>
              </a:endParaRPr>
            </a:p>
          </p:txBody>
        </p:sp>
        <p:sp>
          <p:nvSpPr>
            <p:cNvPr id="76813" name="Oval 20"/>
            <p:cNvSpPr>
              <a:spLocks noChangeArrowheads="1"/>
            </p:cNvSpPr>
            <p:nvPr/>
          </p:nvSpPr>
          <p:spPr bwMode="auto">
            <a:xfrm>
              <a:off x="1600200" y="5486400"/>
              <a:ext cx="390525" cy="392113"/>
            </a:xfrm>
            <a:prstGeom prst="ellipse">
              <a:avLst/>
            </a:prstGeom>
            <a:solidFill>
              <a:schemeClr val="bg1"/>
            </a:solidFill>
            <a:ln w="38100">
              <a:solidFill>
                <a:srgbClr val="B2C846"/>
              </a:solidFill>
              <a:round/>
              <a:headEnd/>
              <a:tailEnd/>
            </a:ln>
          </p:spPr>
          <p:txBody>
            <a:bodyPr lIns="0" tIns="0" rIns="0" bIns="0" anchor="ctr">
              <a:prstTxWarp prst="textNoShape">
                <a:avLst/>
              </a:prstTxWarp>
            </a:bodyPr>
            <a:lstStyle/>
            <a:p>
              <a:pPr algn="ctr">
                <a:spcBef>
                  <a:spcPct val="50000"/>
                </a:spcBef>
              </a:pPr>
              <a:r>
                <a:rPr lang="en-US" sz="1600" dirty="0">
                  <a:solidFill>
                    <a:srgbClr val="B2C846"/>
                  </a:solidFill>
                  <a:latin typeface="Arial Black" charset="0"/>
                </a:rPr>
                <a:t>6</a:t>
              </a:r>
            </a:p>
          </p:txBody>
        </p:sp>
      </p:grpSp>
      <p:grpSp>
        <p:nvGrpSpPr>
          <p:cNvPr id="8" name="Group 28"/>
          <p:cNvGrpSpPr/>
          <p:nvPr/>
        </p:nvGrpSpPr>
        <p:grpSpPr>
          <a:xfrm>
            <a:off x="1630363" y="5029200"/>
            <a:ext cx="5761037" cy="685800"/>
            <a:chOff x="1630363" y="6172200"/>
            <a:chExt cx="5761037" cy="685800"/>
          </a:xfrm>
        </p:grpSpPr>
        <p:sp>
          <p:nvSpPr>
            <p:cNvPr id="21" name="AutoShape 3"/>
            <p:cNvSpPr>
              <a:spLocks noChangeArrowheads="1"/>
            </p:cNvSpPr>
            <p:nvPr/>
          </p:nvSpPr>
          <p:spPr bwMode="auto">
            <a:xfrm>
              <a:off x="1752600" y="6172200"/>
              <a:ext cx="5638800" cy="685800"/>
            </a:xfrm>
            <a:prstGeom prst="roundRect">
              <a:avLst>
                <a:gd name="adj" fmla="val 10213"/>
              </a:avLst>
            </a:prstGeom>
            <a:solidFill>
              <a:srgbClr val="76B2BA"/>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Analytics</a:t>
              </a:r>
              <a:endParaRPr lang="en-US" sz="2200" b="1" dirty="0">
                <a:solidFill>
                  <a:srgbClr val="FFFFFF"/>
                </a:solidFill>
                <a:ea typeface="Arial" charset="0"/>
                <a:cs typeface="Arial" charset="0"/>
              </a:endParaRPr>
            </a:p>
          </p:txBody>
        </p:sp>
        <p:sp>
          <p:nvSpPr>
            <p:cNvPr id="22" name="Oval 20"/>
            <p:cNvSpPr>
              <a:spLocks noChangeArrowheads="1"/>
            </p:cNvSpPr>
            <p:nvPr/>
          </p:nvSpPr>
          <p:spPr bwMode="auto">
            <a:xfrm>
              <a:off x="1630363" y="6324600"/>
              <a:ext cx="390525" cy="392113"/>
            </a:xfrm>
            <a:prstGeom prst="ellipse">
              <a:avLst/>
            </a:prstGeom>
            <a:solidFill>
              <a:schemeClr val="bg1"/>
            </a:solidFill>
            <a:ln w="38100">
              <a:solidFill>
                <a:srgbClr val="76B2BA"/>
              </a:solidFill>
              <a:round/>
              <a:headEnd/>
              <a:tailEnd/>
            </a:ln>
          </p:spPr>
          <p:txBody>
            <a:bodyPr lIns="0" tIns="0" rIns="0" bIns="0" anchor="ctr">
              <a:prstTxWarp prst="textNoShape">
                <a:avLst/>
              </a:prstTxWarp>
            </a:bodyPr>
            <a:lstStyle/>
            <a:p>
              <a:pPr algn="ctr">
                <a:spcBef>
                  <a:spcPct val="50000"/>
                </a:spcBef>
              </a:pPr>
              <a:r>
                <a:rPr lang="en-US" sz="1600" dirty="0" smtClean="0">
                  <a:solidFill>
                    <a:srgbClr val="76B2BA"/>
                  </a:solidFill>
                  <a:latin typeface="Arial Black" charset="0"/>
                </a:rPr>
                <a:t>7</a:t>
              </a:r>
              <a:endParaRPr lang="en-US" sz="1600" dirty="0">
                <a:solidFill>
                  <a:srgbClr val="76B2BA"/>
                </a:solidFill>
                <a:latin typeface="Arial Black" charset="0"/>
              </a:endParaRPr>
            </a:p>
          </p:txBody>
        </p:sp>
      </p:grpSp>
      <p:grpSp>
        <p:nvGrpSpPr>
          <p:cNvPr id="24" name="Group 26"/>
          <p:cNvGrpSpPr/>
          <p:nvPr/>
        </p:nvGrpSpPr>
        <p:grpSpPr>
          <a:xfrm>
            <a:off x="1600200" y="5715000"/>
            <a:ext cx="5791200" cy="685800"/>
            <a:chOff x="1600200" y="4495800"/>
            <a:chExt cx="5791200" cy="685800"/>
          </a:xfrm>
        </p:grpSpPr>
        <p:sp>
          <p:nvSpPr>
            <p:cNvPr id="25" name="AutoShape 2"/>
            <p:cNvSpPr>
              <a:spLocks noChangeArrowheads="1"/>
            </p:cNvSpPr>
            <p:nvPr/>
          </p:nvSpPr>
          <p:spPr bwMode="auto">
            <a:xfrm>
              <a:off x="1752600" y="4495800"/>
              <a:ext cx="5638800" cy="685800"/>
            </a:xfrm>
            <a:prstGeom prst="roundRect">
              <a:avLst>
                <a:gd name="adj" fmla="val 10213"/>
              </a:avLst>
            </a:prstGeom>
            <a:solidFill>
              <a:srgbClr val="B33664"/>
            </a:solidFill>
            <a:ln w="19050">
              <a:solidFill>
                <a:srgbClr val="C0C0C0"/>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200" b="1" dirty="0" smtClean="0">
                  <a:solidFill>
                    <a:srgbClr val="FFFFFF"/>
                  </a:solidFill>
                  <a:ea typeface="Arial" charset="0"/>
                  <a:cs typeface="Arial" charset="0"/>
                </a:rPr>
                <a:t>Account Management</a:t>
              </a:r>
              <a:endParaRPr lang="en-US" sz="2200" b="1" dirty="0">
                <a:solidFill>
                  <a:srgbClr val="FFFFFF"/>
                </a:solidFill>
                <a:ea typeface="Arial" charset="0"/>
                <a:cs typeface="Arial" charset="0"/>
              </a:endParaRPr>
            </a:p>
          </p:txBody>
        </p:sp>
        <p:sp>
          <p:nvSpPr>
            <p:cNvPr id="26" name="Oval 20"/>
            <p:cNvSpPr>
              <a:spLocks noChangeArrowheads="1"/>
            </p:cNvSpPr>
            <p:nvPr/>
          </p:nvSpPr>
          <p:spPr bwMode="auto">
            <a:xfrm>
              <a:off x="1600200" y="4648200"/>
              <a:ext cx="390525" cy="392113"/>
            </a:xfrm>
            <a:prstGeom prst="ellipse">
              <a:avLst/>
            </a:prstGeom>
            <a:solidFill>
              <a:schemeClr val="bg1"/>
            </a:solidFill>
            <a:ln w="38100">
              <a:solidFill>
                <a:srgbClr val="B33664"/>
              </a:solidFill>
              <a:round/>
              <a:headEnd/>
              <a:tailEnd/>
            </a:ln>
          </p:spPr>
          <p:txBody>
            <a:bodyPr lIns="0" tIns="0" rIns="0" bIns="0" anchor="ctr">
              <a:prstTxWarp prst="textNoShape">
                <a:avLst/>
              </a:prstTxWarp>
            </a:bodyPr>
            <a:lstStyle/>
            <a:p>
              <a:pPr algn="ctr">
                <a:spcBef>
                  <a:spcPct val="50000"/>
                </a:spcBef>
              </a:pPr>
              <a:r>
                <a:rPr lang="en-US" sz="1600" dirty="0">
                  <a:solidFill>
                    <a:srgbClr val="B33664"/>
                  </a:solidFill>
                  <a:latin typeface="Arial Black" charset="0"/>
                </a:rPr>
                <a:t>8</a:t>
              </a:r>
            </a:p>
          </p:txBody>
        </p:sp>
      </p:gr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edia_Module_Add_Videos.png"/>
          <p:cNvPicPr>
            <a:picLocks noChangeAspect="1"/>
          </p:cNvPicPr>
          <p:nvPr/>
        </p:nvPicPr>
        <p:blipFill>
          <a:blip r:embed="rId3"/>
          <a:stretch>
            <a:fillRect/>
          </a:stretch>
        </p:blipFill>
        <p:spPr>
          <a:xfrm>
            <a:off x="152400" y="1454149"/>
            <a:ext cx="8848635" cy="4565651"/>
          </a:xfrm>
          <a:prstGeom prst="rect">
            <a:avLst/>
          </a:prstGeom>
        </p:spPr>
      </p:pic>
      <p:sp>
        <p:nvSpPr>
          <p:cNvPr id="207874" name="Rectangle 2"/>
          <p:cNvSpPr>
            <a:spLocks noGrp="1" noChangeArrowheads="1"/>
          </p:cNvSpPr>
          <p:nvPr>
            <p:ph type="title"/>
          </p:nvPr>
        </p:nvSpPr>
        <p:spPr/>
        <p:txBody>
          <a:bodyPr anchor="t"/>
          <a:lstStyle/>
          <a:p>
            <a:pPr eaLnBrk="1" hangingPunct="1"/>
            <a:r>
              <a:rPr lang="en-US" dirty="0"/>
              <a:t>Media Module Upload</a:t>
            </a:r>
          </a:p>
        </p:txBody>
      </p:sp>
      <p:sp>
        <p:nvSpPr>
          <p:cNvPr id="9" name="Frame 8"/>
          <p:cNvSpPr/>
          <p:nvPr/>
        </p:nvSpPr>
        <p:spPr bwMode="auto">
          <a:xfrm>
            <a:off x="152400" y="5410200"/>
            <a:ext cx="762001" cy="457200"/>
          </a:xfrm>
          <a:prstGeom prst="frame">
            <a:avLst>
              <a:gd name="adj1" fmla="val 6867"/>
            </a:avLst>
          </a:prstGeom>
          <a:solidFill>
            <a:srgbClr val="0088DF"/>
          </a:solidFill>
          <a:ln w="9525" cap="flat" cmpd="sng" algn="ctr">
            <a:solidFill>
              <a:srgbClr val="0088DF"/>
            </a:solidFill>
            <a:prstDash val="solid"/>
            <a:round/>
            <a:headEnd type="none" w="med" len="med"/>
            <a:tailEnd type="none" w="med" len="med"/>
          </a:ln>
          <a:effectLst/>
        </p:spPr>
      </p:sp>
    </p:spTree>
    <p:extLst>
      <p:ext uri="{BB962C8B-B14F-4D97-AF65-F5344CB8AC3E}">
        <p14:creationId xmlns:p14="http://schemas.microsoft.com/office/powerpoint/2010/main" val="14179577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Media_Module_Add_Videos_2.png"/>
          <p:cNvPicPr>
            <a:picLocks noChangeAspect="1"/>
          </p:cNvPicPr>
          <p:nvPr/>
        </p:nvPicPr>
        <p:blipFill>
          <a:blip r:embed="rId2"/>
          <a:stretch>
            <a:fillRect/>
          </a:stretch>
        </p:blipFill>
        <p:spPr>
          <a:xfrm>
            <a:off x="304800" y="1295400"/>
            <a:ext cx="8382000" cy="4455848"/>
          </a:xfrm>
          <a:prstGeom prst="rect">
            <a:avLst/>
          </a:prstGeom>
        </p:spPr>
      </p:pic>
      <p:sp>
        <p:nvSpPr>
          <p:cNvPr id="2" name="Title 1"/>
          <p:cNvSpPr>
            <a:spLocks noGrp="1"/>
          </p:cNvSpPr>
          <p:nvPr>
            <p:ph type="title"/>
          </p:nvPr>
        </p:nvSpPr>
        <p:spPr/>
        <p:txBody>
          <a:bodyPr/>
          <a:lstStyle/>
          <a:p>
            <a:r>
              <a:rPr lang="en-US" dirty="0" smtClean="0"/>
              <a:t>Media Module Upload</a:t>
            </a:r>
            <a:endParaRPr lang="en-US" dirty="0"/>
          </a:p>
        </p:txBody>
      </p:sp>
      <p:sp>
        <p:nvSpPr>
          <p:cNvPr id="4" name="Slide Number Placeholder 3"/>
          <p:cNvSpPr>
            <a:spLocks noGrp="1"/>
          </p:cNvSpPr>
          <p:nvPr>
            <p:ph type="sldNum" sz="quarter" idx="10"/>
          </p:nvPr>
        </p:nvSpPr>
        <p:spPr>
          <a:prstGeom prst="rect">
            <a:avLst/>
          </a:prstGeom>
        </p:spPr>
        <p:txBody>
          <a:bodyPr/>
          <a:lstStyle/>
          <a:p>
            <a:pPr>
              <a:defRPr/>
            </a:pPr>
            <a:fld id="{5920B5F0-FAA7-FD4E-B6EE-E3CAAE7BA34D}" type="slidenum">
              <a:rPr lang="en-US" smtClean="0"/>
              <a:pPr>
                <a:defRPr/>
              </a:pPr>
              <a:t>21</a:t>
            </a:fld>
            <a:endParaRPr lang="en-US" dirty="0"/>
          </a:p>
        </p:txBody>
      </p:sp>
      <p:pic>
        <p:nvPicPr>
          <p:cNvPr id="6" name="Picture 5" descr="SelectFilesForUpload.png"/>
          <p:cNvPicPr>
            <a:picLocks noChangeAspect="1"/>
          </p:cNvPicPr>
          <p:nvPr/>
        </p:nvPicPr>
        <p:blipFill>
          <a:blip r:embed="rId3"/>
          <a:stretch>
            <a:fillRect/>
          </a:stretch>
        </p:blipFill>
        <p:spPr>
          <a:xfrm>
            <a:off x="3710095" y="2774950"/>
            <a:ext cx="4671905" cy="3549650"/>
          </a:xfrm>
          <a:prstGeom prst="rect">
            <a:avLst/>
          </a:prstGeom>
        </p:spPr>
      </p:pic>
      <p:sp>
        <p:nvSpPr>
          <p:cNvPr id="7" name="Frame 6"/>
          <p:cNvSpPr/>
          <p:nvPr/>
        </p:nvSpPr>
        <p:spPr bwMode="auto">
          <a:xfrm>
            <a:off x="3505200" y="1447800"/>
            <a:ext cx="1219200" cy="457200"/>
          </a:xfrm>
          <a:prstGeom prst="frame">
            <a:avLst>
              <a:gd name="adj1" fmla="val 4615"/>
            </a:avLst>
          </a:prstGeom>
          <a:solidFill>
            <a:srgbClr val="0088DF"/>
          </a:solidFill>
          <a:ln w="9525" cap="flat" cmpd="sng" algn="ctr">
            <a:solidFill>
              <a:srgbClr val="0088DF"/>
            </a:solidFill>
            <a:prstDash val="solid"/>
            <a:round/>
            <a:headEnd type="none" w="med" len="med"/>
            <a:tailEnd type="none" w="med" len="med"/>
          </a:ln>
          <a:effectLst/>
        </p:spPr>
      </p:sp>
      <p:sp>
        <p:nvSpPr>
          <p:cNvPr id="10" name="Rectangle 3"/>
          <p:cNvSpPr>
            <a:spLocks noChangeArrowheads="1"/>
          </p:cNvSpPr>
          <p:nvPr/>
        </p:nvSpPr>
        <p:spPr bwMode="auto">
          <a:xfrm>
            <a:off x="858838" y="1524000"/>
            <a:ext cx="1960562" cy="381000"/>
          </a:xfrm>
          <a:prstGeom prst="rect">
            <a:avLst/>
          </a:prstGeom>
          <a:noFill/>
          <a:ln w="9525">
            <a:noFill/>
            <a:miter lim="800000"/>
            <a:headEnd/>
            <a:tailEnd/>
          </a:ln>
        </p:spPr>
        <p:txBody>
          <a:bodyPr>
            <a:prstTxWarp prst="textNoShape">
              <a:avLst/>
            </a:prstTxWarp>
          </a:bodyPr>
          <a:lstStyle/>
          <a:p>
            <a:pPr marL="284163" indent="-284163">
              <a:lnSpc>
                <a:spcPct val="90000"/>
              </a:lnSpc>
              <a:spcBef>
                <a:spcPts val="500"/>
              </a:spcBef>
              <a:spcAft>
                <a:spcPts val="300"/>
              </a:spcAft>
              <a:buSzPct val="80000"/>
              <a:defRPr/>
            </a:pPr>
            <a:r>
              <a:rPr lang="en-US" sz="1200" b="1" dirty="0">
                <a:solidFill>
                  <a:srgbClr val="0088DF"/>
                </a:solidFill>
              </a:rPr>
              <a:t>    </a:t>
            </a:r>
            <a:r>
              <a:rPr lang="en-US" sz="1200" b="1" dirty="0">
                <a:solidFill>
                  <a:srgbClr val="0088DF"/>
                </a:solidFill>
                <a:effectLst>
                  <a:outerShdw blurRad="38100" dist="38100" dir="2700000" algn="tl">
                    <a:srgbClr val="DDDDDD"/>
                  </a:outerShdw>
                </a:effectLst>
              </a:rPr>
              <a:t>Display</a:t>
            </a:r>
            <a:r>
              <a:rPr lang="en-US" sz="1200" b="1" dirty="0" smtClean="0">
                <a:solidFill>
                  <a:srgbClr val="0088DF"/>
                </a:solidFill>
                <a:effectLst>
                  <a:outerShdw blurRad="38100" dist="38100" dir="2700000" algn="tl">
                    <a:srgbClr val="DDDDDD"/>
                  </a:outerShdw>
                </a:effectLst>
              </a:rPr>
              <a:t>/Title </a:t>
            </a:r>
            <a:r>
              <a:rPr lang="en-US" sz="1200" b="1" dirty="0">
                <a:solidFill>
                  <a:srgbClr val="0088DF"/>
                </a:solidFill>
                <a:effectLst>
                  <a:outerShdw blurRad="38100" dist="38100" dir="2700000" algn="tl">
                    <a:srgbClr val="DDDDDD"/>
                  </a:outerShdw>
                </a:effectLst>
              </a:rPr>
              <a:t>Name</a:t>
            </a:r>
          </a:p>
          <a:p>
            <a:pPr marL="692150" lvl="1" indent="-234950">
              <a:lnSpc>
                <a:spcPct val="90000"/>
              </a:lnSpc>
              <a:spcAft>
                <a:spcPts val="500"/>
              </a:spcAft>
              <a:buSzPct val="80000"/>
              <a:buFontTx/>
              <a:buBlip>
                <a:blip r:embed="rId4"/>
              </a:buBlip>
              <a:defRPr/>
            </a:pPr>
            <a:endParaRPr lang="en-US" sz="1800" b="1" dirty="0">
              <a:effectLst>
                <a:outerShdw blurRad="38100" dist="38100" dir="2700000" algn="tl">
                  <a:srgbClr val="DDDDDD"/>
                </a:outerShdw>
              </a:effectLst>
              <a:cs typeface="Arial" charset="0"/>
            </a:endParaRPr>
          </a:p>
        </p:txBody>
      </p:sp>
      <p:sp>
        <p:nvSpPr>
          <p:cNvPr id="12" name="Rectangle 3"/>
          <p:cNvSpPr>
            <a:spLocks noChangeArrowheads="1"/>
          </p:cNvSpPr>
          <p:nvPr/>
        </p:nvSpPr>
        <p:spPr bwMode="auto">
          <a:xfrm>
            <a:off x="4724400" y="2514600"/>
            <a:ext cx="1198562" cy="304800"/>
          </a:xfrm>
          <a:prstGeom prst="rect">
            <a:avLst/>
          </a:prstGeom>
          <a:noFill/>
          <a:ln w="9525">
            <a:noFill/>
            <a:miter lim="800000"/>
            <a:headEnd/>
            <a:tailEnd/>
          </a:ln>
        </p:spPr>
        <p:txBody>
          <a:bodyPr>
            <a:prstTxWarp prst="textNoShape">
              <a:avLst/>
            </a:prstTxWarp>
          </a:bodyPr>
          <a:lstStyle/>
          <a:p>
            <a:pPr marL="284163" indent="-284163">
              <a:lnSpc>
                <a:spcPct val="90000"/>
              </a:lnSpc>
              <a:spcBef>
                <a:spcPts val="500"/>
              </a:spcBef>
              <a:spcAft>
                <a:spcPts val="300"/>
              </a:spcAft>
              <a:buSzPct val="80000"/>
              <a:defRPr/>
            </a:pPr>
            <a:r>
              <a:rPr lang="en-US" sz="1200" dirty="0">
                <a:solidFill>
                  <a:srgbClr val="0088DF"/>
                </a:solidFill>
                <a:effectLst>
                  <a:outerShdw blurRad="38100" dist="38100" dir="2700000" algn="tl">
                    <a:srgbClr val="DDDDDD"/>
                  </a:outerShdw>
                </a:effectLst>
              </a:rPr>
              <a:t>  </a:t>
            </a:r>
            <a:r>
              <a:rPr lang="en-US" sz="1200" b="1" dirty="0">
                <a:solidFill>
                  <a:srgbClr val="0088DF"/>
                </a:solidFill>
                <a:effectLst>
                  <a:outerShdw blurRad="38100" dist="38100" dir="2700000" algn="tl">
                    <a:srgbClr val="DDDDDD"/>
                  </a:outerShdw>
                </a:effectLst>
              </a:rPr>
              <a:t>Status</a:t>
            </a:r>
          </a:p>
          <a:p>
            <a:pPr marL="692150" lvl="1" indent="-234950">
              <a:lnSpc>
                <a:spcPct val="90000"/>
              </a:lnSpc>
              <a:spcAft>
                <a:spcPts val="500"/>
              </a:spcAft>
              <a:buSzPct val="80000"/>
              <a:buFontTx/>
              <a:buBlip>
                <a:blip r:embed="rId4"/>
              </a:buBlip>
              <a:defRPr/>
            </a:pPr>
            <a:endParaRPr lang="en-US" sz="1200" dirty="0">
              <a:solidFill>
                <a:srgbClr val="0088DF"/>
              </a:solidFill>
              <a:effectLst>
                <a:outerShdw blurRad="38100" dist="38100" dir="2700000" algn="tl">
                  <a:srgbClr val="DDDDDD"/>
                </a:outerShdw>
              </a:effectLst>
              <a:cs typeface="Arial" charset="0"/>
            </a:endParaRPr>
          </a:p>
        </p:txBody>
      </p:sp>
      <p:sp>
        <p:nvSpPr>
          <p:cNvPr id="13" name="AutoShape 8"/>
          <p:cNvSpPr>
            <a:spLocks noChangeArrowheads="1"/>
          </p:cNvSpPr>
          <p:nvPr/>
        </p:nvSpPr>
        <p:spPr bwMode="auto">
          <a:xfrm flipH="1">
            <a:off x="4419600" y="2362200"/>
            <a:ext cx="457200" cy="304800"/>
          </a:xfrm>
          <a:custGeom>
            <a:avLst/>
            <a:gdLst>
              <a:gd name="T0" fmla="*/ 2147483647 w 21600"/>
              <a:gd name="T1" fmla="*/ 0 h 21600"/>
              <a:gd name="T2" fmla="*/ 2147483647 w 21600"/>
              <a:gd name="T3" fmla="*/ 2147483647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rgbClr val="0088DF"/>
              </a:gs>
              <a:gs pos="0">
                <a:srgbClr val="FFFFFF"/>
              </a:gs>
            </a:gsLst>
            <a:lin ang="0" scaled="1"/>
            <a:tileRect/>
          </a:gradFill>
          <a:ln w="9525">
            <a:noFill/>
            <a:miter lim="800000"/>
            <a:headEnd/>
            <a:tailEnd/>
          </a:ln>
        </p:spPr>
        <p:txBody>
          <a:bodyPr wrap="none" anchor="ctr">
            <a:prstTxWarp prst="textNoShape">
              <a:avLst/>
            </a:prstTxWarp>
          </a:bodyPr>
          <a:lstStyle/>
          <a:p>
            <a:pPr algn="ctr" eaLnBrk="0" hangingPunct="0"/>
            <a:endParaRPr lang="en-US" dirty="0"/>
          </a:p>
        </p:txBody>
      </p:sp>
      <p:sp>
        <p:nvSpPr>
          <p:cNvPr id="14" name="AutoShape 6"/>
          <p:cNvSpPr>
            <a:spLocks noChangeArrowheads="1"/>
          </p:cNvSpPr>
          <p:nvPr/>
        </p:nvSpPr>
        <p:spPr bwMode="auto">
          <a:xfrm rot="2175360">
            <a:off x="5703699" y="1617408"/>
            <a:ext cx="241866" cy="657727"/>
          </a:xfrm>
          <a:prstGeom prst="downArrow">
            <a:avLst>
              <a:gd name="adj1" fmla="val 50000"/>
              <a:gd name="adj2" fmla="val 57482"/>
            </a:avLst>
          </a:prstGeom>
          <a:gradFill flip="none" rotWithShape="1">
            <a:gsLst>
              <a:gs pos="100000">
                <a:srgbClr val="0088DF"/>
              </a:gs>
              <a:gs pos="0">
                <a:srgbClr val="FFFFFF"/>
              </a:gs>
            </a:gsLst>
            <a:lin ang="7860000" scaled="0"/>
            <a:tileRect/>
          </a:gradFill>
          <a:ln w="9525">
            <a:noFill/>
            <a:miter lim="800000"/>
            <a:headEnd/>
            <a:tailEnd/>
          </a:ln>
        </p:spPr>
        <p:txBody>
          <a:bodyPr vert="eaVert" wrap="none" anchor="ctr">
            <a:prstTxWarp prst="textNoShape">
              <a:avLst/>
            </a:prstTxWarp>
          </a:bodyPr>
          <a:lstStyle/>
          <a:p>
            <a:pPr algn="ctr" eaLnBrk="0" hangingPunct="0"/>
            <a:endParaRPr lang="en-US" dirty="0"/>
          </a:p>
        </p:txBody>
      </p:sp>
      <p:sp>
        <p:nvSpPr>
          <p:cNvPr id="15" name="Rectangle 3"/>
          <p:cNvSpPr txBox="1">
            <a:spLocks noChangeArrowheads="1"/>
          </p:cNvSpPr>
          <p:nvPr/>
        </p:nvSpPr>
        <p:spPr bwMode="auto">
          <a:xfrm>
            <a:off x="5964238" y="1524000"/>
            <a:ext cx="893762" cy="2616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marL="284163" marR="0" lvl="0" indent="-284163" algn="l" defTabSz="914400" rtl="0" eaLnBrk="1" fontAlgn="base" latinLnBrk="0" hangingPunct="1">
              <a:lnSpc>
                <a:spcPct val="90000"/>
              </a:lnSpc>
              <a:spcBef>
                <a:spcPts val="500"/>
              </a:spcBef>
              <a:spcAft>
                <a:spcPts val="300"/>
              </a:spcAft>
              <a:buClrTx/>
              <a:buSzPct val="80000"/>
              <a:buFontTx/>
              <a:buNone/>
              <a:tabLst/>
              <a:defRPr/>
            </a:pPr>
            <a:r>
              <a:rPr kumimoji="0" lang="en-US" sz="1200" b="1" i="0" u="none" strike="noStrike" kern="0" cap="none" spc="0" normalizeH="0" baseline="0" noProof="0" dirty="0" smtClean="0">
                <a:ln>
                  <a:noFill/>
                </a:ln>
                <a:solidFill>
                  <a:srgbClr val="0088DF"/>
                </a:solidFill>
                <a:effectLst>
                  <a:outerShdw blurRad="38100" dist="38100" dir="2700000" algn="tl">
                    <a:srgbClr val="DDDDDD"/>
                  </a:outerShdw>
                </a:effectLst>
                <a:uLnTx/>
                <a:uFillTx/>
                <a:latin typeface="+mn-lt"/>
                <a:ea typeface="+mn-ea"/>
                <a:cs typeface="+mn-cs"/>
              </a:rPr>
              <a:t>Tags</a:t>
            </a:r>
            <a:endParaRPr kumimoji="0" lang="en-US" sz="1200" b="1" i="0" u="none" strike="noStrike" kern="0" cap="none" spc="0" normalizeH="0" baseline="0" noProof="0" dirty="0">
              <a:ln>
                <a:noFill/>
              </a:ln>
              <a:solidFill>
                <a:srgbClr val="0088DF"/>
              </a:solidFill>
              <a:effectLst>
                <a:outerShdw blurRad="38100" dist="38100" dir="2700000" algn="tl">
                  <a:srgbClr val="DDDDDD"/>
                </a:outerShdw>
              </a:effectLst>
              <a:uLnTx/>
              <a:uFillTx/>
              <a:latin typeface="+mn-lt"/>
              <a:ea typeface="+mn-ea"/>
              <a:cs typeface="+mn-cs"/>
            </a:endParaRPr>
          </a:p>
        </p:txBody>
      </p:sp>
      <p:sp>
        <p:nvSpPr>
          <p:cNvPr id="16" name="AutoShape 6"/>
          <p:cNvSpPr>
            <a:spLocks noChangeArrowheads="1"/>
          </p:cNvSpPr>
          <p:nvPr/>
        </p:nvSpPr>
        <p:spPr bwMode="auto">
          <a:xfrm>
            <a:off x="2971800" y="5638800"/>
            <a:ext cx="685800" cy="304800"/>
          </a:xfrm>
          <a:custGeom>
            <a:avLst/>
            <a:gdLst>
              <a:gd name="T0" fmla="*/ 2147483647 w 21600"/>
              <a:gd name="T1" fmla="*/ 0 h 21600"/>
              <a:gd name="T2" fmla="*/ 2147483647 w 21600"/>
              <a:gd name="T3" fmla="*/ 2147483647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close/>
              </a:path>
            </a:pathLst>
          </a:custGeom>
          <a:gradFill flip="none" rotWithShape="1">
            <a:gsLst>
              <a:gs pos="100000">
                <a:srgbClr val="0088DF"/>
              </a:gs>
              <a:gs pos="0">
                <a:schemeClr val="bg1">
                  <a:lumMod val="85000"/>
                </a:schemeClr>
              </a:gs>
            </a:gsLst>
            <a:lin ang="0" scaled="1"/>
            <a:tileRect/>
          </a:gradFill>
          <a:ln w="9525">
            <a:noFill/>
            <a:miter lim="800000"/>
            <a:headEnd/>
            <a:tailEnd/>
          </a:ln>
        </p:spPr>
        <p:txBody>
          <a:bodyPr wrap="none" anchor="ctr">
            <a:prstTxWarp prst="textNoShape">
              <a:avLst/>
            </a:prstTxWarp>
          </a:bodyPr>
          <a:lstStyle/>
          <a:p>
            <a:pPr algn="ctr" eaLnBrk="0" hangingPunct="0"/>
            <a:endParaRPr lang="en-US" dirty="0"/>
          </a:p>
        </p:txBody>
      </p:sp>
      <p:sp>
        <p:nvSpPr>
          <p:cNvPr id="17" name="Rectangle 3"/>
          <p:cNvSpPr txBox="1">
            <a:spLocks noChangeArrowheads="1"/>
          </p:cNvSpPr>
          <p:nvPr/>
        </p:nvSpPr>
        <p:spPr bwMode="auto">
          <a:xfrm>
            <a:off x="1371600" y="5758190"/>
            <a:ext cx="2286000" cy="2616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marL="284163" marR="0" lvl="0" indent="-284163" algn="l" defTabSz="914400" rtl="0" eaLnBrk="1" fontAlgn="base" latinLnBrk="0" hangingPunct="1">
              <a:lnSpc>
                <a:spcPct val="90000"/>
              </a:lnSpc>
              <a:spcBef>
                <a:spcPts val="500"/>
              </a:spcBef>
              <a:spcAft>
                <a:spcPts val="300"/>
              </a:spcAft>
              <a:buClrTx/>
              <a:buSzPct val="80000"/>
              <a:buFontTx/>
              <a:buNone/>
              <a:tabLst/>
              <a:defRPr/>
            </a:pPr>
            <a:r>
              <a:rPr kumimoji="0" lang="en-US" sz="1200" b="1" i="0" u="none" strike="noStrike" kern="0" cap="none" spc="0" normalizeH="0" baseline="0" noProof="0" dirty="0" smtClean="0">
                <a:ln>
                  <a:noFill/>
                </a:ln>
                <a:solidFill>
                  <a:srgbClr val="0088DF"/>
                </a:solidFill>
                <a:effectLst>
                  <a:outerShdw blurRad="38100" dist="38100" dir="2700000" algn="tl">
                    <a:srgbClr val="DDDDDD"/>
                  </a:outerShdw>
                </a:effectLst>
                <a:uLnTx/>
                <a:uFillTx/>
                <a:latin typeface="+mn-lt"/>
                <a:ea typeface="+mn-ea"/>
                <a:cs typeface="+mn-cs"/>
              </a:rPr>
              <a:t>Multiple Renditions</a:t>
            </a:r>
            <a:endParaRPr kumimoji="0" lang="en-US" sz="1200" b="1" i="0" u="none" strike="noStrike" kern="0" cap="none" spc="0" normalizeH="0" baseline="0" noProof="0" dirty="0">
              <a:ln>
                <a:noFill/>
              </a:ln>
              <a:solidFill>
                <a:srgbClr val="0088DF"/>
              </a:solidFill>
              <a:effectLst>
                <a:outerShdw blurRad="38100" dist="38100" dir="2700000" algn="tl">
                  <a:srgbClr val="DDDDDD"/>
                </a:outerShdw>
              </a:effectLst>
              <a:uLnTx/>
              <a:uFillTx/>
              <a:latin typeface="+mn-lt"/>
              <a:ea typeface="+mn-ea"/>
              <a:cs typeface="+mn-cs"/>
            </a:endParaRPr>
          </a:p>
        </p:txBody>
      </p:sp>
      <p:sp>
        <p:nvSpPr>
          <p:cNvPr id="18" name="AutoShape 7"/>
          <p:cNvSpPr>
            <a:spLocks noChangeArrowheads="1"/>
          </p:cNvSpPr>
          <p:nvPr/>
        </p:nvSpPr>
        <p:spPr bwMode="auto">
          <a:xfrm rot="5400000">
            <a:off x="1249718" y="1783118"/>
            <a:ext cx="472364" cy="381000"/>
          </a:xfrm>
          <a:custGeom>
            <a:avLst/>
            <a:gdLst>
              <a:gd name="T0" fmla="*/ 77 w 21600"/>
              <a:gd name="T1" fmla="*/ 0 h 21600"/>
              <a:gd name="T2" fmla="*/ 0 w 21600"/>
              <a:gd name="T3" fmla="*/ 0 h 21600"/>
              <a:gd name="T4" fmla="*/ 77 w 21600"/>
              <a:gd name="T5" fmla="*/ 0 h 21600"/>
              <a:gd name="T6" fmla="*/ 77 w 21600"/>
              <a:gd name="T7" fmla="*/ 0 h 21600"/>
              <a:gd name="T8" fmla="*/ 0 60000 65536"/>
              <a:gd name="T9" fmla="*/ 0 60000 65536"/>
              <a:gd name="T10" fmla="*/ 0 60000 65536"/>
              <a:gd name="T11" fmla="*/ 0 60000 65536"/>
              <a:gd name="T12" fmla="*/ 3389 w 21600"/>
              <a:gd name="T13" fmla="*/ 5400 h 21600"/>
              <a:gd name="T14" fmla="*/ 18888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gradFill flip="none" rotWithShape="1">
            <a:gsLst>
              <a:gs pos="100000">
                <a:srgbClr val="0088DF"/>
              </a:gs>
              <a:gs pos="0">
                <a:srgbClr val="FFFFFF"/>
              </a:gs>
            </a:gsLst>
            <a:lin ang="0" scaled="1"/>
            <a:tileRect/>
          </a:gradFill>
          <a:ln w="9525">
            <a:noFill/>
            <a:miter lim="800000"/>
            <a:headEnd/>
            <a:tailEnd/>
          </a:ln>
        </p:spPr>
        <p:txBody>
          <a:bodyPr wrap="none" anchor="ctr">
            <a:prstTxWarp prst="textNoShape">
              <a:avLst/>
            </a:prstTxWarp>
          </a:bodyPr>
          <a:lstStyle/>
          <a:p>
            <a:pPr eaLnBrk="0" hangingPunct="0"/>
            <a:endParaRPr lang="en-US" dirty="0"/>
          </a:p>
        </p:txBody>
      </p:sp>
    </p:spTree>
    <p:extLst>
      <p:ext uri="{BB962C8B-B14F-4D97-AF65-F5344CB8AC3E}">
        <p14:creationId xmlns:p14="http://schemas.microsoft.com/office/powerpoint/2010/main" val="336405340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7" name="Rectangle 2"/>
          <p:cNvSpPr>
            <a:spLocks noGrp="1" noChangeArrowheads="1"/>
          </p:cNvSpPr>
          <p:nvPr>
            <p:ph type="title"/>
          </p:nvPr>
        </p:nvSpPr>
        <p:spPr/>
        <p:txBody>
          <a:bodyPr anchor="t"/>
          <a:lstStyle/>
          <a:p>
            <a:pPr eaLnBrk="1" hangingPunct="1"/>
            <a:r>
              <a:rPr lang="en-US" dirty="0"/>
              <a:t>Media Module</a:t>
            </a:r>
            <a:r>
              <a:rPr lang="en-US" dirty="0" smtClean="0"/>
              <a:t> Media Library</a:t>
            </a:r>
            <a:endParaRPr lang="en-US" dirty="0"/>
          </a:p>
        </p:txBody>
      </p:sp>
      <p:pic>
        <p:nvPicPr>
          <p:cNvPr id="2" name="Picture 1"/>
          <p:cNvPicPr>
            <a:picLocks noChangeAspect="1"/>
          </p:cNvPicPr>
          <p:nvPr/>
        </p:nvPicPr>
        <p:blipFill>
          <a:blip r:embed="rId3"/>
          <a:stretch>
            <a:fillRect/>
          </a:stretch>
        </p:blipFill>
        <p:spPr>
          <a:xfrm>
            <a:off x="1295400" y="1371600"/>
            <a:ext cx="6781800" cy="4782384"/>
          </a:xfrm>
          <a:prstGeom prst="rect">
            <a:avLst/>
          </a:prstGeom>
        </p:spPr>
      </p:pic>
    </p:spTree>
    <p:extLst>
      <p:ext uri="{BB962C8B-B14F-4D97-AF65-F5344CB8AC3E}">
        <p14:creationId xmlns:p14="http://schemas.microsoft.com/office/powerpoint/2010/main" val="352989230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ChangeArrowheads="1"/>
          </p:cNvSpPr>
          <p:nvPr>
            <p:ph type="title"/>
          </p:nvPr>
        </p:nvSpPr>
        <p:spPr/>
        <p:txBody>
          <a:bodyPr anchor="ctr" anchorCtr="0"/>
          <a:lstStyle/>
          <a:p>
            <a:r>
              <a:rPr lang="en-US" dirty="0" smtClean="0"/>
              <a:t>Quick Video Publishing</a:t>
            </a:r>
            <a:endParaRPr lang="en-US" dirty="0"/>
          </a:p>
        </p:txBody>
      </p:sp>
      <p:sp>
        <p:nvSpPr>
          <p:cNvPr id="8" name="Content Placeholder 7"/>
          <p:cNvSpPr>
            <a:spLocks noGrp="1"/>
          </p:cNvSpPr>
          <p:nvPr>
            <p:ph idx="1"/>
          </p:nvPr>
        </p:nvSpPr>
        <p:spPr/>
        <p:txBody>
          <a:bodyPr>
            <a:normAutofit/>
          </a:bodyPr>
          <a:lstStyle/>
          <a:p>
            <a:r>
              <a:rPr lang="en-US" sz="1800" dirty="0" smtClean="0"/>
              <a:t>Great way to quickly publish a single video</a:t>
            </a:r>
          </a:p>
          <a:p>
            <a:r>
              <a:rPr lang="en-US" sz="1800" dirty="0" smtClean="0"/>
              <a:t>Steps</a:t>
            </a:r>
          </a:p>
          <a:p>
            <a:pPr lvl="1"/>
            <a:r>
              <a:rPr lang="en-US" sz="1800" dirty="0"/>
              <a:t>Upload a </a:t>
            </a:r>
            <a:r>
              <a:rPr lang="en-US" sz="1800" dirty="0" smtClean="0"/>
              <a:t>video</a:t>
            </a:r>
          </a:p>
          <a:p>
            <a:pPr lvl="1"/>
            <a:r>
              <a:rPr lang="en-US" sz="1800" dirty="0" smtClean="0"/>
              <a:t>Select a player </a:t>
            </a:r>
          </a:p>
          <a:p>
            <a:pPr lvl="1"/>
            <a:r>
              <a:rPr lang="en-US" sz="1800" dirty="0" smtClean="0"/>
              <a:t>Copy the publishing code</a:t>
            </a:r>
          </a:p>
          <a:p>
            <a:pPr lvl="1"/>
            <a:r>
              <a:rPr lang="en-US" sz="1800" dirty="0" smtClean="0"/>
              <a:t>Paste the code in a web page</a:t>
            </a:r>
          </a:p>
          <a:p>
            <a:pPr lvl="1"/>
            <a:r>
              <a:rPr lang="en-US" sz="1800" dirty="0" smtClean="0"/>
              <a:t>You are done!!</a:t>
            </a:r>
          </a:p>
          <a:p>
            <a:endParaRPr lang="en-US" sz="1800" dirty="0"/>
          </a:p>
        </p:txBody>
      </p:sp>
      <p:pic>
        <p:nvPicPr>
          <p:cNvPr id="5" name="Picture 4" descr="QuickPublish1.png"/>
          <p:cNvPicPr>
            <a:picLocks noChangeAspect="1"/>
          </p:cNvPicPr>
          <p:nvPr/>
        </p:nvPicPr>
        <p:blipFill>
          <a:blip r:embed="rId3"/>
          <a:stretch>
            <a:fillRect/>
          </a:stretch>
        </p:blipFill>
        <p:spPr>
          <a:xfrm>
            <a:off x="6715000" y="990600"/>
            <a:ext cx="2180247" cy="1911666"/>
          </a:xfrm>
          <a:prstGeom prst="rect">
            <a:avLst/>
          </a:prstGeom>
        </p:spPr>
      </p:pic>
      <p:pic>
        <p:nvPicPr>
          <p:cNvPr id="6" name="Picture 5" descr="QuickPublish2.png"/>
          <p:cNvPicPr>
            <a:picLocks noChangeAspect="1"/>
          </p:cNvPicPr>
          <p:nvPr/>
        </p:nvPicPr>
        <p:blipFill>
          <a:blip r:embed="rId4"/>
          <a:stretch>
            <a:fillRect/>
          </a:stretch>
        </p:blipFill>
        <p:spPr>
          <a:xfrm>
            <a:off x="6721235" y="3200400"/>
            <a:ext cx="2194164" cy="3060700"/>
          </a:xfrm>
          <a:prstGeom prst="rect">
            <a:avLst/>
          </a:prstGeom>
        </p:spPr>
      </p:pic>
      <p:sp>
        <p:nvSpPr>
          <p:cNvPr id="7" name="Down Arrow 6"/>
          <p:cNvSpPr/>
          <p:nvPr/>
        </p:nvSpPr>
        <p:spPr bwMode="auto">
          <a:xfrm>
            <a:off x="7525508" y="2743200"/>
            <a:ext cx="627892" cy="632302"/>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sp>
        <p:nvSpPr>
          <p:cNvPr id="9" name="Frame 8"/>
          <p:cNvSpPr/>
          <p:nvPr/>
        </p:nvSpPr>
        <p:spPr bwMode="auto">
          <a:xfrm>
            <a:off x="6934200" y="2362199"/>
            <a:ext cx="1676400" cy="228601"/>
          </a:xfrm>
          <a:prstGeom prst="frame">
            <a:avLst>
              <a:gd name="adj1" fmla="val 5209"/>
            </a:avLst>
          </a:prstGeom>
          <a:solidFill>
            <a:srgbClr val="FF0000"/>
          </a:solidFill>
          <a:ln w="9525" cap="flat" cmpd="sng" algn="ctr">
            <a:solidFill>
              <a:srgbClr val="FF0000"/>
            </a:solidFill>
            <a:prstDash val="solid"/>
            <a:round/>
            <a:headEnd type="none" w="med" len="med"/>
            <a:tailEnd type="none" w="med" len="med"/>
          </a:ln>
          <a:effectLst/>
        </p:spPr>
      </p:sp>
      <p:pic>
        <p:nvPicPr>
          <p:cNvPr id="11" name="Picture 10" descr="htmlsnippet.png"/>
          <p:cNvPicPr>
            <a:picLocks noChangeAspect="1"/>
          </p:cNvPicPr>
          <p:nvPr/>
        </p:nvPicPr>
        <p:blipFill>
          <a:blip r:embed="rId5"/>
          <a:stretch>
            <a:fillRect/>
          </a:stretch>
        </p:blipFill>
        <p:spPr>
          <a:xfrm>
            <a:off x="1905000" y="4191000"/>
            <a:ext cx="4340087" cy="2286000"/>
          </a:xfrm>
          <a:prstGeom prst="rect">
            <a:avLst/>
          </a:prstGeom>
        </p:spPr>
      </p:pic>
      <p:sp>
        <p:nvSpPr>
          <p:cNvPr id="12" name="Down Arrow 11"/>
          <p:cNvSpPr/>
          <p:nvPr/>
        </p:nvSpPr>
        <p:spPr bwMode="auto">
          <a:xfrm rot="5400000">
            <a:off x="6022005" y="5389703"/>
            <a:ext cx="627892" cy="632302"/>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ChangeArrowheads="1"/>
          </p:cNvSpPr>
          <p:nvPr>
            <p:ph type="title"/>
          </p:nvPr>
        </p:nvSpPr>
        <p:spPr/>
        <p:txBody>
          <a:bodyPr anchor="ctr" anchorCtr="0"/>
          <a:lstStyle/>
          <a:p>
            <a:r>
              <a:rPr lang="en-US" dirty="0" smtClean="0"/>
              <a:t>Quick Video Publishing</a:t>
            </a:r>
            <a:endParaRPr lang="en-US" dirty="0"/>
          </a:p>
        </p:txBody>
      </p:sp>
      <p:sp>
        <p:nvSpPr>
          <p:cNvPr id="8" name="Content Placeholder 7"/>
          <p:cNvSpPr>
            <a:spLocks noGrp="1"/>
          </p:cNvSpPr>
          <p:nvPr>
            <p:ph idx="1"/>
          </p:nvPr>
        </p:nvSpPr>
        <p:spPr/>
        <p:txBody>
          <a:bodyPr>
            <a:normAutofit/>
          </a:bodyPr>
          <a:lstStyle/>
          <a:p>
            <a:r>
              <a:rPr lang="en-US" sz="1800" dirty="0" smtClean="0"/>
              <a:t>Can use Quick Video Publish to quickly get your</a:t>
            </a:r>
            <a:br>
              <a:rPr lang="en-US" sz="1800" dirty="0" smtClean="0"/>
            </a:br>
            <a:r>
              <a:rPr lang="en-US" sz="1800" dirty="0" smtClean="0"/>
              <a:t>video out to Facebook</a:t>
            </a:r>
          </a:p>
          <a:p>
            <a:r>
              <a:rPr lang="en-US" sz="1800" dirty="0" smtClean="0"/>
              <a:t>Copy URL and paste to your Facebook wall</a:t>
            </a:r>
          </a:p>
          <a:p>
            <a:endParaRPr lang="en-US" sz="1800" dirty="0" smtClean="0"/>
          </a:p>
          <a:p>
            <a:endParaRPr lang="en-US" sz="1800" dirty="0"/>
          </a:p>
        </p:txBody>
      </p:sp>
      <p:pic>
        <p:nvPicPr>
          <p:cNvPr id="5" name="Picture 4" descr="QuickPublish1.png"/>
          <p:cNvPicPr>
            <a:picLocks noChangeAspect="1"/>
          </p:cNvPicPr>
          <p:nvPr/>
        </p:nvPicPr>
        <p:blipFill>
          <a:blip r:embed="rId3"/>
          <a:stretch>
            <a:fillRect/>
          </a:stretch>
        </p:blipFill>
        <p:spPr>
          <a:xfrm>
            <a:off x="6715000" y="1065435"/>
            <a:ext cx="2180247" cy="1761995"/>
          </a:xfrm>
          <a:prstGeom prst="rect">
            <a:avLst/>
          </a:prstGeom>
        </p:spPr>
      </p:pic>
      <p:pic>
        <p:nvPicPr>
          <p:cNvPr id="6" name="Picture 5" descr="QuickPublish2.png"/>
          <p:cNvPicPr>
            <a:picLocks noChangeAspect="1"/>
          </p:cNvPicPr>
          <p:nvPr/>
        </p:nvPicPr>
        <p:blipFill>
          <a:blip r:embed="rId4"/>
          <a:stretch>
            <a:fillRect/>
          </a:stretch>
        </p:blipFill>
        <p:spPr>
          <a:xfrm>
            <a:off x="6744463" y="3200400"/>
            <a:ext cx="2147707" cy="3060700"/>
          </a:xfrm>
          <a:prstGeom prst="rect">
            <a:avLst/>
          </a:prstGeom>
        </p:spPr>
      </p:pic>
      <p:sp>
        <p:nvSpPr>
          <p:cNvPr id="7" name="Down Arrow 6"/>
          <p:cNvSpPr/>
          <p:nvPr/>
        </p:nvSpPr>
        <p:spPr bwMode="auto">
          <a:xfrm>
            <a:off x="7525508" y="2743200"/>
            <a:ext cx="627892" cy="632302"/>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pic>
        <p:nvPicPr>
          <p:cNvPr id="11" name="Picture 10" descr="htmlsnippet.png"/>
          <p:cNvPicPr>
            <a:picLocks noChangeAspect="1"/>
          </p:cNvPicPr>
          <p:nvPr/>
        </p:nvPicPr>
        <p:blipFill>
          <a:blip r:embed="rId5"/>
          <a:stretch>
            <a:fillRect/>
          </a:stretch>
        </p:blipFill>
        <p:spPr>
          <a:xfrm>
            <a:off x="1905000" y="4357065"/>
            <a:ext cx="4340087" cy="1953870"/>
          </a:xfrm>
          <a:prstGeom prst="rect">
            <a:avLst/>
          </a:prstGeom>
        </p:spPr>
      </p:pic>
      <p:sp>
        <p:nvSpPr>
          <p:cNvPr id="12" name="Down Arrow 11"/>
          <p:cNvSpPr/>
          <p:nvPr/>
        </p:nvSpPr>
        <p:spPr bwMode="auto">
          <a:xfrm rot="5400000">
            <a:off x="6022005" y="5389703"/>
            <a:ext cx="627892" cy="632302"/>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Setting Video Properties</a:t>
            </a:r>
          </a:p>
          <a:p>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Rectangle 2"/>
          <p:cNvSpPr>
            <a:spLocks noGrp="1"/>
          </p:cNvSpPr>
          <p:nvPr>
            <p:ph type="title"/>
          </p:nvPr>
        </p:nvSpPr>
        <p:spPr/>
        <p:txBody>
          <a:bodyPr/>
          <a:lstStyle/>
          <a:p>
            <a:r>
              <a:rPr lang="en-US" dirty="0"/>
              <a:t>Video Properties</a:t>
            </a:r>
          </a:p>
        </p:txBody>
      </p:sp>
      <p:sp>
        <p:nvSpPr>
          <p:cNvPr id="690179" name="Rectangle 3"/>
          <p:cNvSpPr>
            <a:spLocks noGrp="1"/>
          </p:cNvSpPr>
          <p:nvPr>
            <p:ph idx="1"/>
          </p:nvPr>
        </p:nvSpPr>
        <p:spPr/>
        <p:txBody>
          <a:bodyPr/>
          <a:lstStyle/>
          <a:p>
            <a:r>
              <a:rPr lang="en-US" sz="1800" dirty="0" smtClean="0"/>
              <a:t>Basic</a:t>
            </a:r>
          </a:p>
          <a:p>
            <a:r>
              <a:rPr lang="en-US" sz="1800" dirty="0" smtClean="0"/>
              <a:t>Advanced</a:t>
            </a:r>
          </a:p>
          <a:p>
            <a:r>
              <a:rPr lang="en-US" sz="1800" dirty="0" smtClean="0"/>
              <a:t>Availability</a:t>
            </a:r>
          </a:p>
          <a:p>
            <a:r>
              <a:rPr lang="en-US" sz="1800" dirty="0"/>
              <a:t>Logo Overlay</a:t>
            </a:r>
          </a:p>
          <a:p>
            <a:r>
              <a:rPr lang="en-US" sz="1800" dirty="0"/>
              <a:t>Video </a:t>
            </a:r>
            <a:r>
              <a:rPr lang="en-US" sz="1800" dirty="0" smtClean="0"/>
              <a:t>Files</a:t>
            </a:r>
          </a:p>
          <a:p>
            <a:r>
              <a:rPr lang="en-US" sz="1800" dirty="0" smtClean="0"/>
              <a:t>Cue Points</a:t>
            </a:r>
          </a:p>
          <a:p>
            <a:r>
              <a:rPr lang="en-US" sz="1800" dirty="0"/>
              <a:t>Custom Fields</a:t>
            </a:r>
          </a:p>
          <a:p>
            <a:endParaRPr lang="en-US" sz="1800" dirty="0"/>
          </a:p>
          <a:p>
            <a:endParaRPr lang="en-US" sz="1800" dirty="0"/>
          </a:p>
        </p:txBody>
      </p:sp>
      <p:pic>
        <p:nvPicPr>
          <p:cNvPr id="5" name="Picture 4" descr="OpeningVideoProperties.png"/>
          <p:cNvPicPr>
            <a:picLocks noChangeAspect="1"/>
          </p:cNvPicPr>
          <p:nvPr/>
        </p:nvPicPr>
        <p:blipFill>
          <a:blip r:embed="rId3"/>
          <a:stretch>
            <a:fillRect/>
          </a:stretch>
        </p:blipFill>
        <p:spPr>
          <a:xfrm>
            <a:off x="3576020" y="1698512"/>
            <a:ext cx="4234479" cy="2749775"/>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01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901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901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901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9017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9017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9017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0179"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VideoSettings.png"/>
          <p:cNvPicPr>
            <a:picLocks noChangeAspect="1"/>
          </p:cNvPicPr>
          <p:nvPr/>
        </p:nvPicPr>
        <p:blipFill>
          <a:blip r:embed="rId3"/>
          <a:stretch>
            <a:fillRect/>
          </a:stretch>
        </p:blipFill>
        <p:spPr>
          <a:xfrm>
            <a:off x="609600" y="1137174"/>
            <a:ext cx="8001000" cy="4841184"/>
          </a:xfrm>
          <a:prstGeom prst="rect">
            <a:avLst/>
          </a:prstGeom>
        </p:spPr>
      </p:pic>
      <p:sp>
        <p:nvSpPr>
          <p:cNvPr id="252931" name="Rectangle 3"/>
          <p:cNvSpPr>
            <a:spLocks noGrp="1" noChangeArrowheads="1"/>
          </p:cNvSpPr>
          <p:nvPr>
            <p:ph type="title"/>
          </p:nvPr>
        </p:nvSpPr>
        <p:spPr/>
        <p:txBody>
          <a:bodyPr/>
          <a:lstStyle/>
          <a:p>
            <a:r>
              <a:rPr lang="en-US" dirty="0" smtClean="0"/>
              <a:t>Video Properties: Basic Settings</a:t>
            </a:r>
            <a:endParaRPr lang="en-US" dirty="0"/>
          </a:p>
        </p:txBody>
      </p:sp>
      <p:pic>
        <p:nvPicPr>
          <p:cNvPr id="252932" name="Picture 4" descr="logo_overlay_new"/>
          <p:cNvPicPr>
            <a:picLocks noChangeAspect="1" noChangeArrowheads="1"/>
          </p:cNvPicPr>
          <p:nvPr/>
        </p:nvPicPr>
        <p:blipFill>
          <a:blip r:embed="rId4"/>
          <a:srcRect/>
          <a:stretch>
            <a:fillRect/>
          </a:stretch>
        </p:blipFill>
        <p:spPr bwMode="auto">
          <a:xfrm>
            <a:off x="2667000" y="2514600"/>
            <a:ext cx="5181600" cy="3941763"/>
          </a:xfrm>
          <a:prstGeom prst="rect">
            <a:avLst/>
          </a:prstGeom>
          <a:noFill/>
          <a:ln w="9525">
            <a:solidFill>
              <a:schemeClr val="tx1"/>
            </a:solidFill>
            <a:miter lim="800000"/>
            <a:headEnd/>
            <a:tailEnd/>
          </a:ln>
        </p:spPr>
      </p:pic>
      <p:sp>
        <p:nvSpPr>
          <p:cNvPr id="698374" name="Line 5"/>
          <p:cNvSpPr>
            <a:spLocks noChangeShapeType="1"/>
          </p:cNvSpPr>
          <p:nvPr/>
        </p:nvSpPr>
        <p:spPr bwMode="auto">
          <a:xfrm>
            <a:off x="1676400" y="2286000"/>
            <a:ext cx="4876800" cy="12192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698375" name="Line 6"/>
          <p:cNvSpPr>
            <a:spLocks noChangeShapeType="1"/>
          </p:cNvSpPr>
          <p:nvPr/>
        </p:nvSpPr>
        <p:spPr bwMode="auto">
          <a:xfrm>
            <a:off x="1447800" y="3124200"/>
            <a:ext cx="5105400" cy="7620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698376" name="Line 7"/>
          <p:cNvSpPr>
            <a:spLocks noChangeShapeType="1"/>
          </p:cNvSpPr>
          <p:nvPr/>
        </p:nvSpPr>
        <p:spPr bwMode="auto">
          <a:xfrm>
            <a:off x="914400" y="4495800"/>
            <a:ext cx="1828800" cy="12192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83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83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983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8374" grpId="0" animBg="1"/>
      <p:bldP spid="698375" grpId="0" animBg="1"/>
      <p:bldP spid="69837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VideoSettings.png"/>
          <p:cNvPicPr>
            <a:picLocks noChangeAspect="1"/>
          </p:cNvPicPr>
          <p:nvPr/>
        </p:nvPicPr>
        <p:blipFill>
          <a:blip r:embed="rId3"/>
          <a:stretch>
            <a:fillRect/>
          </a:stretch>
        </p:blipFill>
        <p:spPr>
          <a:xfrm>
            <a:off x="609600" y="1137174"/>
            <a:ext cx="8001000" cy="4841184"/>
          </a:xfrm>
          <a:prstGeom prst="rect">
            <a:avLst/>
          </a:prstGeom>
        </p:spPr>
      </p:pic>
      <p:pic>
        <p:nvPicPr>
          <p:cNvPr id="254980" name="Picture 3" descr="logo_overlay_new"/>
          <p:cNvPicPr>
            <a:picLocks noChangeAspect="1" noChangeArrowheads="1"/>
          </p:cNvPicPr>
          <p:nvPr/>
        </p:nvPicPr>
        <p:blipFill>
          <a:blip r:embed="rId4"/>
          <a:srcRect/>
          <a:stretch>
            <a:fillRect/>
          </a:stretch>
        </p:blipFill>
        <p:spPr bwMode="auto">
          <a:xfrm>
            <a:off x="457200" y="2005013"/>
            <a:ext cx="4876800" cy="3709987"/>
          </a:xfrm>
          <a:prstGeom prst="rect">
            <a:avLst/>
          </a:prstGeom>
          <a:noFill/>
          <a:ln w="9525">
            <a:solidFill>
              <a:schemeClr val="tx1"/>
            </a:solidFill>
            <a:miter lim="800000"/>
            <a:headEnd/>
            <a:tailEnd/>
          </a:ln>
        </p:spPr>
      </p:pic>
      <p:sp>
        <p:nvSpPr>
          <p:cNvPr id="700422" name="Line 6"/>
          <p:cNvSpPr>
            <a:spLocks noChangeShapeType="1"/>
          </p:cNvSpPr>
          <p:nvPr/>
        </p:nvSpPr>
        <p:spPr bwMode="auto">
          <a:xfrm flipH="1">
            <a:off x="3657600" y="3962400"/>
            <a:ext cx="3505200" cy="1524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700423" name="Line 5"/>
          <p:cNvSpPr>
            <a:spLocks noChangeShapeType="1"/>
          </p:cNvSpPr>
          <p:nvPr/>
        </p:nvSpPr>
        <p:spPr bwMode="auto">
          <a:xfrm flipH="1" flipV="1">
            <a:off x="3124200" y="3352800"/>
            <a:ext cx="2438400" cy="3810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7" name="Title 6"/>
          <p:cNvSpPr>
            <a:spLocks noGrp="1"/>
          </p:cNvSpPr>
          <p:nvPr>
            <p:ph type="title"/>
          </p:nvPr>
        </p:nvSpPr>
        <p:spPr/>
        <p:txBody>
          <a:bodyPr/>
          <a:lstStyle/>
          <a:p>
            <a:r>
              <a:rPr lang="en-US" dirty="0" smtClean="0"/>
              <a:t>Video Properties: Basic Settings</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004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004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0422" grpId="0" animBg="1"/>
      <p:bldP spid="70042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mageCapture.png"/>
          <p:cNvPicPr>
            <a:picLocks noChangeAspect="1"/>
          </p:cNvPicPr>
          <p:nvPr/>
        </p:nvPicPr>
        <p:blipFill>
          <a:blip r:embed="rId3"/>
          <a:stretch>
            <a:fillRect/>
          </a:stretch>
        </p:blipFill>
        <p:spPr>
          <a:xfrm>
            <a:off x="838200" y="1254859"/>
            <a:ext cx="7423654" cy="4781990"/>
          </a:xfrm>
          <a:prstGeom prst="rect">
            <a:avLst/>
          </a:prstGeom>
        </p:spPr>
      </p:pic>
      <p:sp>
        <p:nvSpPr>
          <p:cNvPr id="257027" name="Rectangle 2"/>
          <p:cNvSpPr>
            <a:spLocks noGrp="1" noChangeArrowheads="1"/>
          </p:cNvSpPr>
          <p:nvPr>
            <p:ph type="title"/>
          </p:nvPr>
        </p:nvSpPr>
        <p:spPr/>
        <p:txBody>
          <a:bodyPr anchor="ctr" anchorCtr="0"/>
          <a:lstStyle/>
          <a:p>
            <a:r>
              <a:rPr lang="en-US" dirty="0"/>
              <a:t>Video Properties: Image Capture</a:t>
            </a:r>
          </a:p>
        </p:txBody>
      </p:sp>
      <p:sp>
        <p:nvSpPr>
          <p:cNvPr id="257028" name="Rectangle 4"/>
          <p:cNvSpPr>
            <a:spLocks noChangeArrowheads="1"/>
          </p:cNvSpPr>
          <p:nvPr/>
        </p:nvSpPr>
        <p:spPr bwMode="auto">
          <a:xfrm>
            <a:off x="6019800" y="2362200"/>
            <a:ext cx="1143000" cy="914400"/>
          </a:xfrm>
          <a:prstGeom prst="rect">
            <a:avLst/>
          </a:prstGeom>
          <a:noFill/>
          <a:ln w="38100">
            <a:solidFill>
              <a:srgbClr val="0088DF"/>
            </a:solidFill>
            <a:miter lim="800000"/>
            <a:headEnd/>
            <a:tailEnd/>
          </a:ln>
        </p:spPr>
        <p:txBody>
          <a:bodyPr wrap="none" anchor="ctr">
            <a:prstTxWarp prst="textNoShape">
              <a:avLst/>
            </a:prstTxWarp>
          </a:bodyPr>
          <a:lstStyle/>
          <a:p>
            <a:pPr algn="ctr" eaLnBrk="0" hangingPunct="0"/>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z="3600" dirty="0" smtClean="0">
                <a:solidFill>
                  <a:schemeClr val="bg1"/>
                </a:solidFill>
              </a:rPr>
              <a:t>The Video Cloud Platform</a:t>
            </a:r>
            <a:endParaRPr lang="en-US" sz="3200" dirty="0">
              <a:solidFill>
                <a:schemeClr val="bg1"/>
              </a:solidFill>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5" name="Rectangle 2"/>
          <p:cNvSpPr>
            <a:spLocks noGrp="1" noChangeArrowheads="1"/>
          </p:cNvSpPr>
          <p:nvPr>
            <p:ph type="title"/>
          </p:nvPr>
        </p:nvSpPr>
        <p:spPr/>
        <p:txBody>
          <a:bodyPr anchor="ctr" anchorCtr="0"/>
          <a:lstStyle/>
          <a:p>
            <a:r>
              <a:rPr lang="en-US" dirty="0"/>
              <a:t>Video Properties: Image Capture</a:t>
            </a:r>
          </a:p>
        </p:txBody>
      </p:sp>
      <p:pic>
        <p:nvPicPr>
          <p:cNvPr id="4" name="Picture 3" descr="ImageCaptureResult.png"/>
          <p:cNvPicPr>
            <a:picLocks noChangeAspect="1"/>
          </p:cNvPicPr>
          <p:nvPr/>
        </p:nvPicPr>
        <p:blipFill>
          <a:blip r:embed="rId3"/>
          <a:stretch>
            <a:fillRect/>
          </a:stretch>
        </p:blipFill>
        <p:spPr>
          <a:xfrm>
            <a:off x="1046521" y="1272208"/>
            <a:ext cx="7089986" cy="4595192"/>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VideoSettingsDistribution.png"/>
          <p:cNvPicPr>
            <a:picLocks noChangeAspect="1"/>
          </p:cNvPicPr>
          <p:nvPr/>
        </p:nvPicPr>
        <p:blipFill>
          <a:blip r:embed="rId3"/>
          <a:stretch>
            <a:fillRect/>
          </a:stretch>
        </p:blipFill>
        <p:spPr>
          <a:xfrm>
            <a:off x="578978" y="1438654"/>
            <a:ext cx="7879221" cy="4767499"/>
          </a:xfrm>
          <a:prstGeom prst="rect">
            <a:avLst/>
          </a:prstGeom>
        </p:spPr>
      </p:pic>
      <p:sp>
        <p:nvSpPr>
          <p:cNvPr id="263171" name="Rectangle 2"/>
          <p:cNvSpPr>
            <a:spLocks noGrp="1" noChangeArrowheads="1"/>
          </p:cNvSpPr>
          <p:nvPr>
            <p:ph type="title"/>
          </p:nvPr>
        </p:nvSpPr>
        <p:spPr/>
        <p:txBody>
          <a:bodyPr anchor="ctr" anchorCtr="0"/>
          <a:lstStyle/>
          <a:p>
            <a:pPr eaLnBrk="1" hangingPunct="1"/>
            <a:r>
              <a:rPr lang="en-US" dirty="0"/>
              <a:t>Video Properties:</a:t>
            </a:r>
            <a:r>
              <a:rPr lang="en-US" dirty="0" smtClean="0"/>
              <a:t> Advanced Settings</a:t>
            </a:r>
            <a:endParaRPr lang="en-US" dirty="0"/>
          </a:p>
        </p:txBody>
      </p:sp>
      <p:pic>
        <p:nvPicPr>
          <p:cNvPr id="263172" name="Picture 8" descr="logo_overlay_new"/>
          <p:cNvPicPr>
            <a:picLocks noChangeAspect="1" noChangeArrowheads="1"/>
          </p:cNvPicPr>
          <p:nvPr/>
        </p:nvPicPr>
        <p:blipFill>
          <a:blip r:embed="rId4"/>
          <a:srcRect/>
          <a:stretch>
            <a:fillRect/>
          </a:stretch>
        </p:blipFill>
        <p:spPr bwMode="auto">
          <a:xfrm>
            <a:off x="4267200" y="2312988"/>
            <a:ext cx="4572000" cy="3478212"/>
          </a:xfrm>
          <a:prstGeom prst="rect">
            <a:avLst/>
          </a:prstGeom>
          <a:noFill/>
          <a:ln w="9525">
            <a:solidFill>
              <a:schemeClr val="tx1"/>
            </a:solidFill>
            <a:miter lim="800000"/>
            <a:headEnd/>
            <a:tailEnd/>
          </a:ln>
        </p:spPr>
      </p:pic>
      <p:sp>
        <p:nvSpPr>
          <p:cNvPr id="710661" name="Line 6"/>
          <p:cNvSpPr>
            <a:spLocks noChangeShapeType="1"/>
          </p:cNvSpPr>
          <p:nvPr/>
        </p:nvSpPr>
        <p:spPr bwMode="auto">
          <a:xfrm>
            <a:off x="1295400" y="2895600"/>
            <a:ext cx="3200400" cy="2312988"/>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06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066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ChangeArrowheads="1"/>
          </p:cNvSpPr>
          <p:nvPr>
            <p:ph type="title"/>
          </p:nvPr>
        </p:nvSpPr>
        <p:spPr/>
        <p:txBody>
          <a:bodyPr anchor="ctr" anchorCtr="0"/>
          <a:lstStyle/>
          <a:p>
            <a:r>
              <a:rPr lang="en-US" dirty="0"/>
              <a:t>Video Properties: Advanced Settings</a:t>
            </a:r>
          </a:p>
        </p:txBody>
      </p:sp>
      <p:sp>
        <p:nvSpPr>
          <p:cNvPr id="8" name="Content Placeholder 7"/>
          <p:cNvSpPr>
            <a:spLocks noGrp="1"/>
          </p:cNvSpPr>
          <p:nvPr>
            <p:ph idx="1"/>
          </p:nvPr>
        </p:nvSpPr>
        <p:spPr/>
        <p:txBody>
          <a:bodyPr>
            <a:normAutofit/>
          </a:bodyPr>
          <a:lstStyle/>
          <a:p>
            <a:r>
              <a:rPr lang="en-US" sz="1800" dirty="0" smtClean="0"/>
              <a:t>Create a captions file</a:t>
            </a:r>
          </a:p>
          <a:p>
            <a:r>
              <a:rPr lang="en-US" sz="1800" dirty="0" smtClean="0"/>
              <a:t>Associate captions file with video using Media module</a:t>
            </a:r>
          </a:p>
          <a:p>
            <a:r>
              <a:rPr lang="en-US" sz="1800" dirty="0" smtClean="0"/>
              <a:t>If video has a captions file associated with it, a “CC” button will appear on the player chrome</a:t>
            </a:r>
          </a:p>
          <a:p>
            <a:r>
              <a:rPr lang="en-US" sz="1800" dirty="0" smtClean="0"/>
              <a:t>View captions in player</a:t>
            </a:r>
          </a:p>
          <a:p>
            <a:endParaRPr lang="en-US" sz="1800" dirty="0"/>
          </a:p>
        </p:txBody>
      </p:sp>
      <p:sp>
        <p:nvSpPr>
          <p:cNvPr id="7" name="Down Arrow 6"/>
          <p:cNvSpPr/>
          <p:nvPr/>
        </p:nvSpPr>
        <p:spPr bwMode="auto">
          <a:xfrm rot="16200000">
            <a:off x="4117005" y="3807795"/>
            <a:ext cx="627892" cy="632302"/>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sp>
      <p:pic>
        <p:nvPicPr>
          <p:cNvPr id="11" name="Picture 10" descr="htmlsnippet.png"/>
          <p:cNvPicPr>
            <a:picLocks noChangeAspect="1"/>
          </p:cNvPicPr>
          <p:nvPr/>
        </p:nvPicPr>
        <p:blipFill>
          <a:blip r:embed="rId3"/>
          <a:stretch>
            <a:fillRect/>
          </a:stretch>
        </p:blipFill>
        <p:spPr>
          <a:xfrm>
            <a:off x="304800" y="3276600"/>
            <a:ext cx="3810000" cy="1639588"/>
          </a:xfrm>
          <a:prstGeom prst="rect">
            <a:avLst/>
          </a:prstGeom>
        </p:spPr>
      </p:pic>
      <p:pic>
        <p:nvPicPr>
          <p:cNvPr id="2" name="Picture 1"/>
          <p:cNvPicPr>
            <a:picLocks noChangeAspect="1"/>
          </p:cNvPicPr>
          <p:nvPr/>
        </p:nvPicPr>
        <p:blipFill>
          <a:blip r:embed="rId4"/>
          <a:stretch>
            <a:fillRect/>
          </a:stretch>
        </p:blipFill>
        <p:spPr>
          <a:xfrm>
            <a:off x="4800600" y="3048000"/>
            <a:ext cx="4000500" cy="2265932"/>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VideoSettingsDistribution.png"/>
          <p:cNvPicPr>
            <a:picLocks noChangeAspect="1"/>
          </p:cNvPicPr>
          <p:nvPr/>
        </p:nvPicPr>
        <p:blipFill>
          <a:blip r:embed="rId3"/>
          <a:stretch>
            <a:fillRect/>
          </a:stretch>
        </p:blipFill>
        <p:spPr>
          <a:xfrm>
            <a:off x="838200" y="1057394"/>
            <a:ext cx="7848600" cy="4748971"/>
          </a:xfrm>
          <a:prstGeom prst="rect">
            <a:avLst/>
          </a:prstGeom>
        </p:spPr>
      </p:pic>
      <p:sp>
        <p:nvSpPr>
          <p:cNvPr id="265220" name="Rectangle 2"/>
          <p:cNvSpPr>
            <a:spLocks noGrp="1" noChangeArrowheads="1"/>
          </p:cNvSpPr>
          <p:nvPr>
            <p:ph type="title"/>
          </p:nvPr>
        </p:nvSpPr>
        <p:spPr/>
        <p:txBody>
          <a:bodyPr anchor="t"/>
          <a:lstStyle/>
          <a:p>
            <a:r>
              <a:rPr lang="en-US" dirty="0"/>
              <a:t>Video Properties: Advanced Settings</a:t>
            </a:r>
          </a:p>
        </p:txBody>
      </p:sp>
      <p:pic>
        <p:nvPicPr>
          <p:cNvPr id="265221" name="Picture 5" descr="logo_overlay_new"/>
          <p:cNvPicPr>
            <a:picLocks noChangeAspect="1" noChangeArrowheads="1"/>
          </p:cNvPicPr>
          <p:nvPr/>
        </p:nvPicPr>
        <p:blipFill>
          <a:blip r:embed="rId4"/>
          <a:srcRect/>
          <a:stretch>
            <a:fillRect/>
          </a:stretch>
        </p:blipFill>
        <p:spPr bwMode="auto">
          <a:xfrm>
            <a:off x="304800" y="2362200"/>
            <a:ext cx="4572000" cy="3478212"/>
          </a:xfrm>
          <a:prstGeom prst="rect">
            <a:avLst/>
          </a:prstGeom>
          <a:noFill/>
          <a:ln w="9525">
            <a:solidFill>
              <a:schemeClr val="tx1"/>
            </a:solidFill>
            <a:miter lim="800000"/>
            <a:headEnd/>
            <a:tailEnd/>
          </a:ln>
        </p:spPr>
      </p:pic>
      <p:sp>
        <p:nvSpPr>
          <p:cNvPr id="712710" name="Line 6"/>
          <p:cNvSpPr>
            <a:spLocks noChangeShapeType="1"/>
          </p:cNvSpPr>
          <p:nvPr/>
        </p:nvSpPr>
        <p:spPr bwMode="auto">
          <a:xfrm flipH="1">
            <a:off x="2133600" y="1828800"/>
            <a:ext cx="2895600" cy="12954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712711" name="Line 5"/>
          <p:cNvSpPr>
            <a:spLocks noChangeShapeType="1"/>
          </p:cNvSpPr>
          <p:nvPr/>
        </p:nvSpPr>
        <p:spPr bwMode="auto">
          <a:xfrm flipH="1">
            <a:off x="1371600" y="3200400"/>
            <a:ext cx="3657600" cy="1676400"/>
          </a:xfrm>
          <a:prstGeom prst="line">
            <a:avLst/>
          </a:prstGeom>
          <a:noFill/>
          <a:ln w="22225">
            <a:solidFill>
              <a:schemeClr val="accent1"/>
            </a:solidFill>
            <a:round/>
            <a:headEnd/>
            <a:tailEnd type="triangle" w="med" len="med"/>
          </a:ln>
        </p:spPr>
        <p:txBody>
          <a:bodyPr>
            <a:prstTxWarp prst="textNoShape">
              <a:avLst/>
            </a:prstTxWarp>
          </a:bodyPr>
          <a:lstStyle/>
          <a:p>
            <a:endParaRPr lang="en-US" dirty="0"/>
          </a:p>
        </p:txBody>
      </p:sp>
      <p:sp>
        <p:nvSpPr>
          <p:cNvPr id="7" name="Rectangle 6"/>
          <p:cNvSpPr/>
          <p:nvPr/>
        </p:nvSpPr>
        <p:spPr bwMode="auto">
          <a:xfrm>
            <a:off x="6705600" y="2209800"/>
            <a:ext cx="2209800" cy="838200"/>
          </a:xfrm>
          <a:prstGeom prst="rect">
            <a:avLst/>
          </a:prstGeom>
          <a:gradFill flip="none" rotWithShape="1">
            <a:gsLst>
              <a:gs pos="0">
                <a:schemeClr val="accent2">
                  <a:lumMod val="60000"/>
                  <a:lumOff val="40000"/>
                </a:schemeClr>
              </a:gs>
              <a:gs pos="100000">
                <a:srgbClr val="FFFFFF"/>
              </a:gs>
            </a:gsLst>
            <a:lin ang="5400000" scaled="0"/>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normAutofit fontScale="47500" lnSpcReduction="20000"/>
          </a:bodyPr>
          <a:lstStyle/>
          <a:p>
            <a:pPr marL="0" marR="0" indent="0"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charset="0"/>
              </a:rPr>
              <a:t>Note that video-</a:t>
            </a:r>
            <a:r>
              <a:rPr lang="en-US" dirty="0" smtClean="0"/>
              <a:t>level bumpers will not play unless you enable Video-Level Bumpers in the Video Player section of the Player Settings</a:t>
            </a:r>
            <a:endParaRPr kumimoji="0" lang="en-US" sz="2400" b="0" i="0" u="none" strike="noStrike" cap="none" normalizeH="0" baseline="0" dirty="0">
              <a:ln>
                <a:noFill/>
              </a:ln>
              <a:solidFill>
                <a:schemeClr val="tx1"/>
              </a:solidFill>
              <a:effectLst/>
              <a:latin typeface="Arial" charset="0"/>
            </a:endParaRPr>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27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127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2710" grpId="0" animBg="1"/>
      <p:bldP spid="71271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2"/>
          <p:cNvSpPr>
            <a:spLocks noGrp="1"/>
          </p:cNvSpPr>
          <p:nvPr>
            <p:ph type="title"/>
          </p:nvPr>
        </p:nvSpPr>
        <p:spPr/>
        <p:txBody>
          <a:bodyPr/>
          <a:lstStyle/>
          <a:p>
            <a:r>
              <a:rPr lang="en-US" dirty="0"/>
              <a:t>Video Properties:</a:t>
            </a:r>
            <a:r>
              <a:rPr lang="en-US" dirty="0" smtClean="0"/>
              <a:t> Availability</a:t>
            </a:r>
            <a:endParaRPr lang="en-US" dirty="0"/>
          </a:p>
        </p:txBody>
      </p:sp>
      <p:sp>
        <p:nvSpPr>
          <p:cNvPr id="273411" name="Rectangle 3"/>
          <p:cNvSpPr>
            <a:spLocks noGrp="1"/>
          </p:cNvSpPr>
          <p:nvPr>
            <p:ph idx="1"/>
          </p:nvPr>
        </p:nvSpPr>
        <p:spPr/>
        <p:txBody>
          <a:bodyPr/>
          <a:lstStyle/>
          <a:p>
            <a:r>
              <a:rPr lang="en-US" sz="2000" dirty="0" smtClean="0"/>
              <a:t>For Pro and Enterprise accounts</a:t>
            </a:r>
          </a:p>
          <a:p>
            <a:r>
              <a:rPr lang="en-US" sz="2000" dirty="0" smtClean="0"/>
              <a:t>Schedule </a:t>
            </a:r>
            <a:r>
              <a:rPr lang="en-US" sz="2000" dirty="0"/>
              <a:t>release windows</a:t>
            </a:r>
          </a:p>
          <a:p>
            <a:r>
              <a:rPr lang="en-US" sz="2000" dirty="0"/>
              <a:t>Geo-filter content to specific </a:t>
            </a:r>
            <a:r>
              <a:rPr lang="en-US" sz="2000" dirty="0" smtClean="0"/>
              <a:t>countries</a:t>
            </a:r>
            <a:endParaRPr lang="en-US" sz="2000" dirty="0"/>
          </a:p>
        </p:txBody>
      </p:sp>
      <p:pic>
        <p:nvPicPr>
          <p:cNvPr id="5" name="Picture 4" descr="VideoSettingsAvailability.png"/>
          <p:cNvPicPr>
            <a:picLocks noChangeAspect="1"/>
          </p:cNvPicPr>
          <p:nvPr/>
        </p:nvPicPr>
        <p:blipFill>
          <a:blip r:embed="rId3"/>
          <a:stretch>
            <a:fillRect/>
          </a:stretch>
        </p:blipFill>
        <p:spPr>
          <a:xfrm>
            <a:off x="1447800" y="2514600"/>
            <a:ext cx="6354752" cy="3845085"/>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5" name="Rectangle 2"/>
          <p:cNvSpPr>
            <a:spLocks noGrp="1" noChangeArrowheads="1"/>
          </p:cNvSpPr>
          <p:nvPr>
            <p:ph type="title"/>
          </p:nvPr>
        </p:nvSpPr>
        <p:spPr/>
        <p:txBody>
          <a:bodyPr anchor="t"/>
          <a:lstStyle/>
          <a:p>
            <a:pPr eaLnBrk="1" hangingPunct="1"/>
            <a:r>
              <a:rPr lang="en-US" dirty="0"/>
              <a:t>Video Properties: Logo </a:t>
            </a:r>
            <a:r>
              <a:rPr lang="en-US" dirty="0" smtClean="0"/>
              <a:t>Overlay</a:t>
            </a:r>
            <a:endParaRPr lang="en-US" dirty="0"/>
          </a:p>
        </p:txBody>
      </p:sp>
      <p:pic>
        <p:nvPicPr>
          <p:cNvPr id="5" name="Picture 4" descr="VideoSettingsLogoOverlay.png"/>
          <p:cNvPicPr>
            <a:picLocks noChangeAspect="1"/>
          </p:cNvPicPr>
          <p:nvPr/>
        </p:nvPicPr>
        <p:blipFill>
          <a:blip r:embed="rId3"/>
          <a:stretch>
            <a:fillRect/>
          </a:stretch>
        </p:blipFill>
        <p:spPr>
          <a:xfrm>
            <a:off x="644262" y="1125874"/>
            <a:ext cx="7890138" cy="4774105"/>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VideoSettingsVideoFiles.png"/>
          <p:cNvPicPr>
            <a:picLocks noChangeAspect="1"/>
          </p:cNvPicPr>
          <p:nvPr/>
        </p:nvPicPr>
        <p:blipFill>
          <a:blip r:embed="rId3"/>
          <a:stretch>
            <a:fillRect/>
          </a:stretch>
        </p:blipFill>
        <p:spPr>
          <a:xfrm>
            <a:off x="609600" y="1202994"/>
            <a:ext cx="8013031" cy="4848464"/>
          </a:xfrm>
          <a:prstGeom prst="rect">
            <a:avLst/>
          </a:prstGeom>
        </p:spPr>
      </p:pic>
      <p:sp>
        <p:nvSpPr>
          <p:cNvPr id="289795" name="Rectangle 2"/>
          <p:cNvSpPr>
            <a:spLocks noChangeArrowheads="1"/>
          </p:cNvSpPr>
          <p:nvPr/>
        </p:nvSpPr>
        <p:spPr bwMode="auto">
          <a:xfrm>
            <a:off x="419100" y="0"/>
            <a:ext cx="8277225" cy="731838"/>
          </a:xfrm>
          <a:prstGeom prst="rect">
            <a:avLst/>
          </a:prstGeom>
          <a:noFill/>
          <a:ln w="9525">
            <a:noFill/>
            <a:miter lim="800000"/>
            <a:headEnd/>
            <a:tailEnd/>
          </a:ln>
        </p:spPr>
        <p:txBody>
          <a:bodyPr anchor="ctr">
            <a:prstTxWarp prst="textNoShape">
              <a:avLst/>
            </a:prstTxWarp>
          </a:bodyPr>
          <a:lstStyle/>
          <a:p>
            <a:pPr defTabSz="457200"/>
            <a:endParaRPr lang="en-US" sz="3200" dirty="0">
              <a:solidFill>
                <a:schemeClr val="bg1"/>
              </a:solidFill>
            </a:endParaRPr>
          </a:p>
        </p:txBody>
      </p:sp>
      <p:sp>
        <p:nvSpPr>
          <p:cNvPr id="5" name="Title 4"/>
          <p:cNvSpPr>
            <a:spLocks noGrp="1"/>
          </p:cNvSpPr>
          <p:nvPr>
            <p:ph type="title"/>
          </p:nvPr>
        </p:nvSpPr>
        <p:spPr/>
        <p:txBody>
          <a:bodyPr/>
          <a:lstStyle/>
          <a:p>
            <a:r>
              <a:rPr lang="en-US" dirty="0" smtClean="0">
                <a:solidFill>
                  <a:schemeClr val="tx1"/>
                </a:solidFill>
              </a:rPr>
              <a:t>Video Properties: Previewing Renditions</a:t>
            </a:r>
            <a:endParaRPr lang="en-US" dirty="0">
              <a:solidFill>
                <a:schemeClr val="tx1"/>
              </a:solidFill>
            </a:endParaRPr>
          </a:p>
        </p:txBody>
      </p:sp>
      <p:sp>
        <p:nvSpPr>
          <p:cNvPr id="2" name="Oval 1"/>
          <p:cNvSpPr/>
          <p:nvPr/>
        </p:nvSpPr>
        <p:spPr>
          <a:xfrm>
            <a:off x="6477000" y="5029200"/>
            <a:ext cx="762000" cy="228600"/>
          </a:xfrm>
          <a:prstGeom prst="ellipse">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Rounded Rectangular Callout 2"/>
          <p:cNvSpPr/>
          <p:nvPr/>
        </p:nvSpPr>
        <p:spPr>
          <a:xfrm>
            <a:off x="6400800" y="2819400"/>
            <a:ext cx="1981200" cy="612648"/>
          </a:xfrm>
          <a:prstGeom prst="wedgeRoundRectCallout">
            <a:avLst>
              <a:gd name="adj1" fmla="val -24875"/>
              <a:gd name="adj2" fmla="val 301555"/>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smtClean="0"/>
              <a:t>Download link for the rendition</a:t>
            </a: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VideoSettingsVideoFiles.png"/>
          <p:cNvPicPr>
            <a:picLocks noChangeAspect="1"/>
          </p:cNvPicPr>
          <p:nvPr/>
        </p:nvPicPr>
        <p:blipFill>
          <a:blip r:embed="rId3"/>
          <a:stretch>
            <a:fillRect/>
          </a:stretch>
        </p:blipFill>
        <p:spPr>
          <a:xfrm>
            <a:off x="609600" y="1202994"/>
            <a:ext cx="8013030" cy="4848464"/>
          </a:xfrm>
          <a:prstGeom prst="rect">
            <a:avLst/>
          </a:prstGeom>
        </p:spPr>
      </p:pic>
      <p:sp>
        <p:nvSpPr>
          <p:cNvPr id="289795" name="Rectangle 2"/>
          <p:cNvSpPr>
            <a:spLocks noChangeArrowheads="1"/>
          </p:cNvSpPr>
          <p:nvPr/>
        </p:nvSpPr>
        <p:spPr bwMode="auto">
          <a:xfrm>
            <a:off x="419100" y="0"/>
            <a:ext cx="8277225" cy="731838"/>
          </a:xfrm>
          <a:prstGeom prst="rect">
            <a:avLst/>
          </a:prstGeom>
          <a:noFill/>
          <a:ln w="9525">
            <a:noFill/>
            <a:miter lim="800000"/>
            <a:headEnd/>
            <a:tailEnd/>
          </a:ln>
        </p:spPr>
        <p:txBody>
          <a:bodyPr anchor="ctr">
            <a:prstTxWarp prst="textNoShape">
              <a:avLst/>
            </a:prstTxWarp>
          </a:bodyPr>
          <a:lstStyle/>
          <a:p>
            <a:pPr defTabSz="457200"/>
            <a:endParaRPr lang="en-US" sz="3200" dirty="0">
              <a:solidFill>
                <a:schemeClr val="bg1"/>
              </a:solidFill>
            </a:endParaRPr>
          </a:p>
        </p:txBody>
      </p:sp>
      <p:sp>
        <p:nvSpPr>
          <p:cNvPr id="5" name="Title 4"/>
          <p:cNvSpPr>
            <a:spLocks noGrp="1"/>
          </p:cNvSpPr>
          <p:nvPr>
            <p:ph type="title"/>
          </p:nvPr>
        </p:nvSpPr>
        <p:spPr/>
        <p:txBody>
          <a:bodyPr/>
          <a:lstStyle/>
          <a:p>
            <a:r>
              <a:rPr lang="en-US" dirty="0" smtClean="0">
                <a:solidFill>
                  <a:schemeClr val="tx1"/>
                </a:solidFill>
              </a:rPr>
              <a:t>Video Properties: cue points</a:t>
            </a:r>
            <a:endParaRPr lang="en-US" dirty="0">
              <a:solidFill>
                <a:schemeClr val="tx1"/>
              </a:solidFill>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Rectangle 2"/>
          <p:cNvSpPr>
            <a:spLocks noGrp="1"/>
          </p:cNvSpPr>
          <p:nvPr>
            <p:ph type="title"/>
          </p:nvPr>
        </p:nvSpPr>
        <p:spPr/>
        <p:txBody>
          <a:bodyPr/>
          <a:lstStyle/>
          <a:p>
            <a:r>
              <a:rPr lang="en-US" dirty="0"/>
              <a:t>Custom Fields</a:t>
            </a:r>
          </a:p>
        </p:txBody>
      </p:sp>
      <p:sp>
        <p:nvSpPr>
          <p:cNvPr id="293891" name="Rectangle 3"/>
          <p:cNvSpPr>
            <a:spLocks noGrp="1"/>
          </p:cNvSpPr>
          <p:nvPr>
            <p:ph idx="1"/>
          </p:nvPr>
        </p:nvSpPr>
        <p:spPr/>
        <p:txBody>
          <a:bodyPr/>
          <a:lstStyle/>
          <a:p>
            <a:r>
              <a:rPr lang="en-US" sz="2000" dirty="0"/>
              <a:t>For CMS &amp; Brightcove integration</a:t>
            </a:r>
            <a:br>
              <a:rPr lang="en-US" sz="2000" dirty="0"/>
            </a:br>
            <a:endParaRPr lang="en-US" sz="2000" dirty="0"/>
          </a:p>
          <a:p>
            <a:pPr lvl="1"/>
            <a:r>
              <a:rPr lang="en-US" sz="1800" dirty="0"/>
              <a:t>Only Admin users can</a:t>
            </a:r>
            <a:r>
              <a:rPr lang="en-US" sz="1800" dirty="0" smtClean="0"/>
              <a:t> create Custom </a:t>
            </a:r>
            <a:r>
              <a:rPr lang="en-US" sz="1800" dirty="0"/>
              <a:t>Fields</a:t>
            </a:r>
          </a:p>
          <a:p>
            <a:pPr lvl="1"/>
            <a:r>
              <a:rPr lang="en-US" sz="1800" dirty="0"/>
              <a:t>Self-serve addition of up to 10 custom video fields</a:t>
            </a:r>
          </a:p>
          <a:p>
            <a:pPr lvl="1"/>
            <a:r>
              <a:rPr lang="en-US" sz="1800" dirty="0"/>
              <a:t>Can add/remove values from a custom list</a:t>
            </a:r>
          </a:p>
          <a:p>
            <a:pPr lvl="1"/>
            <a:r>
              <a:rPr lang="en-US" sz="1800" dirty="0"/>
              <a:t>Can NOT edit display or internal names</a:t>
            </a:r>
          </a:p>
          <a:p>
            <a:pPr lvl="1"/>
            <a:r>
              <a:rPr lang="en-US" sz="1800" dirty="0"/>
              <a:t>Can NOT delete fields themselves, contact Customer Support</a:t>
            </a:r>
          </a:p>
          <a:p>
            <a:pPr marL="287093" lvl="1" indent="0">
              <a:buNone/>
            </a:pPr>
            <a:endParaRPr lang="en-US" sz="1800" dirty="0"/>
          </a:p>
        </p:txBody>
      </p:sp>
      <p:sp>
        <p:nvSpPr>
          <p:cNvPr id="4" name="TextBox 3"/>
          <p:cNvSpPr txBox="1"/>
          <p:nvPr/>
        </p:nvSpPr>
        <p:spPr>
          <a:xfrm>
            <a:off x="1752600" y="4419600"/>
            <a:ext cx="5499100" cy="338138"/>
          </a:xfrm>
          <a:prstGeom prst="rect">
            <a:avLst/>
          </a:prstGeom>
          <a:solidFill>
            <a:schemeClr val="bg1">
              <a:lumMod val="95000"/>
            </a:schemeClr>
          </a:solidFill>
          <a:ln>
            <a:solidFill>
              <a:schemeClr val="bg1">
                <a:lumMod val="50000"/>
              </a:schemeClr>
            </a:solidFill>
          </a:ln>
        </p:spPr>
        <p:txBody>
          <a:bodyPr wrap="none">
            <a:spAutoFit/>
          </a:bodyPr>
          <a:lstStyle/>
          <a:p>
            <a:pPr eaLnBrk="0" hangingPunct="0">
              <a:defRPr/>
            </a:pPr>
            <a:r>
              <a:rPr lang="en-US" sz="1600" dirty="0"/>
              <a:t>Custom fields are available for Pro and Enterprise Editions</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Rectangle 2"/>
          <p:cNvSpPr>
            <a:spLocks noGrp="1" noChangeArrowheads="1"/>
          </p:cNvSpPr>
          <p:nvPr>
            <p:ph type="title"/>
          </p:nvPr>
        </p:nvSpPr>
        <p:spPr/>
        <p:txBody>
          <a:bodyPr anchor="t"/>
          <a:lstStyle/>
          <a:p>
            <a:pPr eaLnBrk="1" hangingPunct="1"/>
            <a:r>
              <a:rPr lang="en-US" dirty="0"/>
              <a:t>Media Sharing</a:t>
            </a:r>
          </a:p>
        </p:txBody>
      </p:sp>
      <p:sp>
        <p:nvSpPr>
          <p:cNvPr id="228355" name="Rectangle 3"/>
          <p:cNvSpPr>
            <a:spLocks noGrp="1" noChangeArrowheads="1"/>
          </p:cNvSpPr>
          <p:nvPr>
            <p:ph idx="1"/>
          </p:nvPr>
        </p:nvSpPr>
        <p:spPr/>
        <p:txBody>
          <a:bodyPr/>
          <a:lstStyle/>
          <a:p>
            <a:pPr marL="284163" indent="-284163" defTabSz="914400" eaLnBrk="1" hangingPunct="1"/>
            <a:r>
              <a:rPr lang="en-US" sz="2000" dirty="0" smtClean="0"/>
              <a:t>If you have multiple Video Cloud accounts</a:t>
            </a:r>
          </a:p>
          <a:p>
            <a:pPr marL="684213" lvl="1" indent="-284163" defTabSz="914400" eaLnBrk="1" hangingPunct="1"/>
            <a:r>
              <a:rPr lang="en-US" sz="1600" dirty="0" smtClean="0"/>
              <a:t>Lets you share videos with other publishers/accounts</a:t>
            </a:r>
          </a:p>
          <a:p>
            <a:pPr marL="684213" lvl="1" indent="-284163" defTabSz="914400" eaLnBrk="1" hangingPunct="1"/>
            <a:r>
              <a:rPr lang="en-US" sz="1600" dirty="0" smtClean="0"/>
              <a:t>Enables you to easily manage videos across multiple accounts</a:t>
            </a:r>
          </a:p>
          <a:p>
            <a:pPr marL="684213" lvl="1" indent="-284163" defTabSz="914400" eaLnBrk="1" hangingPunct="1"/>
            <a:r>
              <a:rPr lang="en-US" sz="1600" dirty="0" smtClean="0"/>
              <a:t>Use the Media module to share one video at a time to other accounts with which you have already established a sharing relationship. </a:t>
            </a:r>
          </a:p>
          <a:p>
            <a:pPr marL="684213" lvl="1" indent="-284163" defTabSz="914400" eaLnBrk="1" hangingPunct="1"/>
            <a:r>
              <a:rPr lang="en-US" sz="1600" dirty="0" smtClean="0"/>
              <a:t>Videos can be used independently in your affiliates' accounts</a:t>
            </a:r>
          </a:p>
          <a:p>
            <a:pPr marL="684213" lvl="1" indent="-284163" defTabSz="914400" eaLnBrk="1" hangingPunct="1"/>
            <a:r>
              <a:rPr lang="en-US" sz="1600" dirty="0" smtClean="0"/>
              <a:t>Can use media sharing to upload files once into your organization's multiple accounts</a:t>
            </a:r>
          </a:p>
        </p:txBody>
      </p:sp>
      <p:sp>
        <p:nvSpPr>
          <p:cNvPr id="4" name="TextBox 3"/>
          <p:cNvSpPr txBox="1"/>
          <p:nvPr/>
        </p:nvSpPr>
        <p:spPr>
          <a:xfrm>
            <a:off x="1676400" y="4648200"/>
            <a:ext cx="5431094" cy="338554"/>
          </a:xfrm>
          <a:prstGeom prst="rect">
            <a:avLst/>
          </a:prstGeom>
          <a:solidFill>
            <a:schemeClr val="bg1">
              <a:lumMod val="95000"/>
            </a:schemeClr>
          </a:solidFill>
          <a:ln>
            <a:solidFill>
              <a:schemeClr val="bg1">
                <a:lumMod val="50000"/>
              </a:schemeClr>
            </a:solidFill>
          </a:ln>
        </p:spPr>
        <p:txBody>
          <a:bodyPr wrap="none">
            <a:spAutoFit/>
          </a:bodyPr>
          <a:lstStyle/>
          <a:p>
            <a:pPr eaLnBrk="0" hangingPunct="0">
              <a:defRPr/>
            </a:pPr>
            <a:r>
              <a:rPr lang="en-US" sz="1600" dirty="0" smtClean="0"/>
              <a:t>Media Sharing is available </a:t>
            </a:r>
            <a:r>
              <a:rPr lang="en-US" sz="1600" dirty="0"/>
              <a:t>for Pro and Enterprise Editions</a:t>
            </a:r>
          </a:p>
        </p:txBody>
      </p:sp>
    </p:spTree>
    <p:extLst>
      <p:ext uri="{BB962C8B-B14F-4D97-AF65-F5344CB8AC3E}">
        <p14:creationId xmlns:p14="http://schemas.microsoft.com/office/powerpoint/2010/main" val="336070112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title"/>
          </p:nvPr>
        </p:nvSpPr>
        <p:spPr/>
        <p:txBody>
          <a:bodyPr anchor="t"/>
          <a:lstStyle/>
          <a:p>
            <a:pPr eaLnBrk="1" hangingPunct="1"/>
            <a:r>
              <a:rPr lang="en-US" dirty="0" smtClean="0"/>
              <a:t>Terminology</a:t>
            </a:r>
            <a:endParaRPr lang="en-US" dirty="0"/>
          </a:p>
        </p:txBody>
      </p:sp>
      <p:sp>
        <p:nvSpPr>
          <p:cNvPr id="587779" name="Rectangle 3"/>
          <p:cNvSpPr>
            <a:spLocks noGrp="1" noChangeArrowheads="1"/>
          </p:cNvSpPr>
          <p:nvPr>
            <p:ph idx="1"/>
          </p:nvPr>
        </p:nvSpPr>
        <p:spPr/>
        <p:txBody>
          <a:bodyPr/>
          <a:lstStyle/>
          <a:p>
            <a:pPr marL="284163" indent="-284163" defTabSz="914400" eaLnBrk="1" hangingPunct="1"/>
            <a:r>
              <a:rPr lang="en-US" sz="1800" dirty="0" smtClean="0"/>
              <a:t>Video</a:t>
            </a:r>
          </a:p>
          <a:p>
            <a:pPr marL="284163" indent="-284163" defTabSz="914400" eaLnBrk="1" hangingPunct="1"/>
            <a:r>
              <a:rPr lang="en-US" sz="1800" dirty="0" smtClean="0"/>
              <a:t>Player</a:t>
            </a:r>
          </a:p>
        </p:txBody>
      </p:sp>
      <p:pic>
        <p:nvPicPr>
          <p:cNvPr id="4" name="Picture 3"/>
          <p:cNvPicPr>
            <a:picLocks noChangeAspect="1"/>
          </p:cNvPicPr>
          <p:nvPr/>
        </p:nvPicPr>
        <p:blipFill>
          <a:blip r:embed="rId3"/>
          <a:stretch>
            <a:fillRect/>
          </a:stretch>
        </p:blipFill>
        <p:spPr>
          <a:xfrm>
            <a:off x="990600" y="2362200"/>
            <a:ext cx="7302268" cy="3378200"/>
          </a:xfrm>
          <a:prstGeom prst="rect">
            <a:avLst/>
          </a:prstGeom>
        </p:spPr>
      </p:pic>
    </p:spTree>
    <p:extLst>
      <p:ext uri="{BB962C8B-B14F-4D97-AF65-F5344CB8AC3E}">
        <p14:creationId xmlns:p14="http://schemas.microsoft.com/office/powerpoint/2010/main" val="248154500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77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8777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7779"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p:txBody>
          <a:bodyPr anchor="t"/>
          <a:lstStyle/>
          <a:p>
            <a:pPr eaLnBrk="1" hangingPunct="1"/>
            <a:r>
              <a:rPr lang="en-US" dirty="0"/>
              <a:t>Media Sharing</a:t>
            </a:r>
          </a:p>
        </p:txBody>
      </p:sp>
      <p:sp>
        <p:nvSpPr>
          <p:cNvPr id="230403" name="Rectangle 3"/>
          <p:cNvSpPr>
            <a:spLocks noGrp="1" noChangeArrowheads="1"/>
          </p:cNvSpPr>
          <p:nvPr>
            <p:ph idx="1"/>
          </p:nvPr>
        </p:nvSpPr>
        <p:spPr>
          <a:xfrm>
            <a:off x="285676" y="1143000"/>
            <a:ext cx="8378769" cy="4565489"/>
          </a:xfrm>
        </p:spPr>
        <p:txBody>
          <a:bodyPr/>
          <a:lstStyle/>
          <a:p>
            <a:pPr marL="284163" indent="-284163" defTabSz="914400"/>
            <a:r>
              <a:rPr lang="en-US" sz="2000" dirty="0" smtClean="0"/>
              <a:t>To share a video:</a:t>
            </a:r>
          </a:p>
          <a:p>
            <a:pPr marL="684213" lvl="1" indent="-284163" defTabSz="914400"/>
            <a:r>
              <a:rPr lang="en-US" sz="1600" dirty="0" smtClean="0"/>
              <a:t>Select a single video in the Media module </a:t>
            </a:r>
          </a:p>
          <a:p>
            <a:pPr marL="684213" lvl="1" indent="-284163" defTabSz="914400"/>
            <a:r>
              <a:rPr lang="en-US" sz="1600" dirty="0" smtClean="0"/>
              <a:t>Click the Share button in the toolbar at the bottom of the Media module</a:t>
            </a:r>
          </a:p>
          <a:p>
            <a:pPr marL="684213" lvl="1" indent="-284163" defTabSz="914400"/>
            <a:endParaRPr lang="en-US" sz="1600" dirty="0" smtClean="0"/>
          </a:p>
          <a:p>
            <a:pPr marL="684213" lvl="1" indent="-284163" defTabSz="914400"/>
            <a:endParaRPr lang="en-US" sz="1600" dirty="0" smtClean="0"/>
          </a:p>
          <a:p>
            <a:pPr marL="684213" lvl="1" indent="-284163" defTabSz="914400"/>
            <a:endParaRPr lang="en-US" sz="1600" dirty="0" smtClean="0"/>
          </a:p>
          <a:p>
            <a:pPr marL="684213" lvl="1" indent="-284163" defTabSz="914400"/>
            <a:endParaRPr lang="en-US" sz="1600" dirty="0" smtClean="0"/>
          </a:p>
          <a:p>
            <a:pPr marL="684213" lvl="1" indent="-284163" defTabSz="914400"/>
            <a:r>
              <a:rPr lang="en-US" sz="1600" dirty="0" smtClean="0"/>
              <a:t>Select the affiliates that you want to share the </a:t>
            </a:r>
            <a:br>
              <a:rPr lang="en-US" sz="1600" dirty="0" smtClean="0"/>
            </a:br>
            <a:r>
              <a:rPr lang="en-US" sz="1600" dirty="0" smtClean="0"/>
              <a:t>video to and click </a:t>
            </a:r>
            <a:r>
              <a:rPr lang="en-US" sz="1600" b="1" dirty="0" smtClean="0"/>
              <a:t>Share Video</a:t>
            </a:r>
          </a:p>
          <a:p>
            <a:pPr marL="684213" lvl="1" indent="-284163" defTabSz="914400">
              <a:buNone/>
            </a:pPr>
            <a:r>
              <a:rPr lang="en-US" sz="1600" dirty="0" smtClean="0"/>
              <a:t> </a:t>
            </a:r>
          </a:p>
          <a:p>
            <a:pPr marL="284163" indent="-284163" defTabSz="914400" eaLnBrk="1" hangingPunct="1">
              <a:buNone/>
            </a:pPr>
            <a:endParaRPr lang="en-US" sz="2000" dirty="0" smtClean="0"/>
          </a:p>
          <a:p>
            <a:pPr marL="284163" indent="-284163" defTabSz="914400">
              <a:buFontTx/>
              <a:buNone/>
            </a:pPr>
            <a:endParaRPr lang="en-US" sz="2000" dirty="0"/>
          </a:p>
        </p:txBody>
      </p:sp>
      <p:pic>
        <p:nvPicPr>
          <p:cNvPr id="230404" name="Picture 4"/>
          <p:cNvPicPr>
            <a:picLocks noChangeAspect="1" noChangeArrowheads="1"/>
          </p:cNvPicPr>
          <p:nvPr/>
        </p:nvPicPr>
        <p:blipFill>
          <a:blip r:embed="rId3"/>
          <a:srcRect/>
          <a:stretch>
            <a:fillRect/>
          </a:stretch>
        </p:blipFill>
        <p:spPr bwMode="auto">
          <a:xfrm>
            <a:off x="990600" y="2286000"/>
            <a:ext cx="3352800" cy="361950"/>
          </a:xfrm>
          <a:prstGeom prst="rect">
            <a:avLst/>
          </a:prstGeom>
          <a:noFill/>
          <a:ln w="9525">
            <a:noFill/>
            <a:miter lim="800000"/>
            <a:headEnd/>
            <a:tailEnd/>
          </a:ln>
        </p:spPr>
      </p:pic>
      <p:sp>
        <p:nvSpPr>
          <p:cNvPr id="5" name="TextBox 4"/>
          <p:cNvSpPr txBox="1"/>
          <p:nvPr/>
        </p:nvSpPr>
        <p:spPr>
          <a:xfrm>
            <a:off x="838200" y="2743200"/>
            <a:ext cx="4876800" cy="523220"/>
          </a:xfrm>
          <a:prstGeom prst="rect">
            <a:avLst/>
          </a:prstGeom>
          <a:noFill/>
        </p:spPr>
        <p:txBody>
          <a:bodyPr wrap="square" rtlCol="0">
            <a:spAutoFit/>
          </a:bodyPr>
          <a:lstStyle/>
          <a:p>
            <a:r>
              <a:rPr lang="en-US" sz="1400" dirty="0" smtClean="0"/>
              <a:t>Note: if the Share button is not visible, you only have a single account, or media sharing is not enabled</a:t>
            </a:r>
            <a:endParaRPr lang="en-US" sz="1400" dirty="0"/>
          </a:p>
        </p:txBody>
      </p:sp>
      <p:sp>
        <p:nvSpPr>
          <p:cNvPr id="6" name="Frame 5"/>
          <p:cNvSpPr/>
          <p:nvPr/>
        </p:nvSpPr>
        <p:spPr bwMode="auto">
          <a:xfrm>
            <a:off x="3810000" y="2286000"/>
            <a:ext cx="533400" cy="381000"/>
          </a:xfrm>
          <a:prstGeom prst="frame">
            <a:avLst>
              <a:gd name="adj1" fmla="val 6867"/>
            </a:avLst>
          </a:prstGeom>
          <a:solidFill>
            <a:srgbClr val="FF0000"/>
          </a:solidFill>
          <a:ln w="9525" cap="flat" cmpd="sng" algn="ctr">
            <a:solidFill>
              <a:srgbClr val="FF0000"/>
            </a:solidFill>
            <a:prstDash val="solid"/>
            <a:round/>
            <a:headEnd type="none" w="med" len="med"/>
            <a:tailEnd type="none" w="med" len="med"/>
          </a:ln>
          <a:effectLst/>
        </p:spPr>
      </p:sp>
      <p:pic>
        <p:nvPicPr>
          <p:cNvPr id="7" name="Picture 5"/>
          <p:cNvPicPr>
            <a:picLocks noChangeAspect="1" noChangeArrowheads="1"/>
          </p:cNvPicPr>
          <p:nvPr/>
        </p:nvPicPr>
        <p:blipFill>
          <a:blip r:embed="rId4"/>
          <a:srcRect/>
          <a:stretch>
            <a:fillRect/>
          </a:stretch>
        </p:blipFill>
        <p:spPr bwMode="auto">
          <a:xfrm>
            <a:off x="5410200" y="2209800"/>
            <a:ext cx="3328320" cy="3733800"/>
          </a:xfrm>
          <a:prstGeom prst="rect">
            <a:avLst/>
          </a:prstGeom>
          <a:noFill/>
          <a:ln w="9525">
            <a:noFill/>
            <a:miter lim="800000"/>
            <a:headEnd/>
            <a:tailEnd/>
          </a:ln>
        </p:spPr>
      </p:pic>
    </p:spTree>
    <p:extLst>
      <p:ext uri="{BB962C8B-B14F-4D97-AF65-F5344CB8AC3E}">
        <p14:creationId xmlns:p14="http://schemas.microsoft.com/office/powerpoint/2010/main" val="29518971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44504" y="2972519"/>
            <a:ext cx="7480296" cy="866225"/>
          </a:xfrm>
        </p:spPr>
        <p:txBody>
          <a:bodyPr/>
          <a:lstStyle/>
          <a:p>
            <a:r>
              <a:rPr lang="en-US" sz="3600" dirty="0" smtClean="0"/>
              <a:t>Creating and Customizing Players </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4738" name="Picture 2" descr="logo_overlay_new"/>
          <p:cNvPicPr>
            <a:picLocks noChangeAspect="1" noChangeArrowheads="1"/>
          </p:cNvPicPr>
          <p:nvPr/>
        </p:nvPicPr>
        <p:blipFill>
          <a:blip r:embed="rId3"/>
          <a:srcRect/>
          <a:stretch>
            <a:fillRect/>
          </a:stretch>
        </p:blipFill>
        <p:spPr bwMode="auto">
          <a:xfrm>
            <a:off x="771525" y="762000"/>
            <a:ext cx="7600950" cy="5781675"/>
          </a:xfrm>
          <a:prstGeom prst="rect">
            <a:avLst/>
          </a:prstGeom>
          <a:noFill/>
          <a:ln w="9525">
            <a:noFill/>
            <a:miter lim="800000"/>
            <a:headEnd/>
            <a:tailEnd/>
          </a:ln>
        </p:spPr>
      </p:pic>
      <p:sp>
        <p:nvSpPr>
          <p:cNvPr id="244739" name="Rectangle 2"/>
          <p:cNvSpPr>
            <a:spLocks noGrp="1" noChangeArrowheads="1"/>
          </p:cNvSpPr>
          <p:nvPr>
            <p:ph type="title"/>
          </p:nvPr>
        </p:nvSpPr>
        <p:spPr/>
        <p:txBody>
          <a:bodyPr anchor="t"/>
          <a:lstStyle/>
          <a:p>
            <a:pPr eaLnBrk="1" hangingPunct="1"/>
            <a:r>
              <a:rPr lang="en-US" dirty="0"/>
              <a:t>Components of a Player</a:t>
            </a:r>
          </a:p>
        </p:txBody>
      </p:sp>
      <p:sp>
        <p:nvSpPr>
          <p:cNvPr id="688132" name="Text Box 8"/>
          <p:cNvSpPr txBox="1">
            <a:spLocks noChangeArrowheads="1"/>
          </p:cNvSpPr>
          <p:nvPr/>
        </p:nvSpPr>
        <p:spPr bwMode="auto">
          <a:xfrm>
            <a:off x="6934200" y="609600"/>
            <a:ext cx="1600200" cy="457200"/>
          </a:xfrm>
          <a:prstGeom prst="rect">
            <a:avLst/>
          </a:prstGeom>
          <a:noFill/>
          <a:ln w="9525">
            <a:noFill/>
            <a:miter lim="800000"/>
            <a:headEnd/>
            <a:tailEnd/>
          </a:ln>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Playlists</a:t>
            </a:r>
          </a:p>
        </p:txBody>
      </p:sp>
      <p:grpSp>
        <p:nvGrpSpPr>
          <p:cNvPr id="5" name="Group 5"/>
          <p:cNvGrpSpPr>
            <a:grpSpLocks/>
          </p:cNvGrpSpPr>
          <p:nvPr/>
        </p:nvGrpSpPr>
        <p:grpSpPr bwMode="auto">
          <a:xfrm>
            <a:off x="6324600" y="1752600"/>
            <a:ext cx="4038600" cy="457200"/>
            <a:chOff x="3696" y="1238"/>
            <a:chExt cx="2544" cy="288"/>
          </a:xfrm>
        </p:grpSpPr>
        <p:sp>
          <p:nvSpPr>
            <p:cNvPr id="357387" name="Text Box 11"/>
            <p:cNvSpPr txBox="1">
              <a:spLocks noChangeArrowheads="1"/>
            </p:cNvSpPr>
            <p:nvPr/>
          </p:nvSpPr>
          <p:spPr bwMode="auto">
            <a:xfrm>
              <a:off x="4176" y="1238"/>
              <a:ext cx="2064" cy="288"/>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Thumbnail</a:t>
              </a:r>
            </a:p>
          </p:txBody>
        </p:sp>
        <p:sp>
          <p:nvSpPr>
            <p:cNvPr id="244771" name="Line 12"/>
            <p:cNvSpPr>
              <a:spLocks noChangeShapeType="1"/>
            </p:cNvSpPr>
            <p:nvPr/>
          </p:nvSpPr>
          <p:spPr bwMode="auto">
            <a:xfrm flipH="1" flipV="1">
              <a:off x="3696" y="1248"/>
              <a:ext cx="480" cy="96"/>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6" name="Group 27"/>
          <p:cNvGrpSpPr>
            <a:grpSpLocks/>
          </p:cNvGrpSpPr>
          <p:nvPr/>
        </p:nvGrpSpPr>
        <p:grpSpPr bwMode="auto">
          <a:xfrm>
            <a:off x="5410200" y="762000"/>
            <a:ext cx="1219200" cy="609600"/>
            <a:chOff x="3408" y="480"/>
            <a:chExt cx="768" cy="384"/>
          </a:xfrm>
        </p:grpSpPr>
        <p:sp>
          <p:nvSpPr>
            <p:cNvPr id="2" name="Text Box 7"/>
            <p:cNvSpPr txBox="1">
              <a:spLocks noChangeArrowheads="1"/>
            </p:cNvSpPr>
            <p:nvPr/>
          </p:nvSpPr>
          <p:spPr bwMode="auto">
            <a:xfrm>
              <a:off x="3408" y="480"/>
              <a:ext cx="768" cy="288"/>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Name</a:t>
              </a:r>
            </a:p>
          </p:txBody>
        </p:sp>
        <p:sp>
          <p:nvSpPr>
            <p:cNvPr id="244769" name="Line 14"/>
            <p:cNvSpPr>
              <a:spLocks noChangeShapeType="1"/>
            </p:cNvSpPr>
            <p:nvPr/>
          </p:nvSpPr>
          <p:spPr bwMode="auto">
            <a:xfrm>
              <a:off x="3840" y="720"/>
              <a:ext cx="192" cy="144"/>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7" name="Group 12"/>
          <p:cNvGrpSpPr>
            <a:grpSpLocks/>
          </p:cNvGrpSpPr>
          <p:nvPr/>
        </p:nvGrpSpPr>
        <p:grpSpPr bwMode="auto">
          <a:xfrm>
            <a:off x="3657600" y="762000"/>
            <a:ext cx="3276600" cy="685800"/>
            <a:chOff x="2304" y="1200"/>
            <a:chExt cx="2064" cy="432"/>
          </a:xfrm>
        </p:grpSpPr>
        <p:sp>
          <p:nvSpPr>
            <p:cNvPr id="15" name="Text Box 11"/>
            <p:cNvSpPr txBox="1">
              <a:spLocks noChangeArrowheads="1"/>
            </p:cNvSpPr>
            <p:nvPr/>
          </p:nvSpPr>
          <p:spPr bwMode="auto">
            <a:xfrm>
              <a:off x="2304" y="1200"/>
              <a:ext cx="2064" cy="288"/>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Video Still</a:t>
              </a:r>
            </a:p>
          </p:txBody>
        </p:sp>
        <p:sp>
          <p:nvSpPr>
            <p:cNvPr id="244767" name="Line 15"/>
            <p:cNvSpPr>
              <a:spLocks noChangeShapeType="1"/>
            </p:cNvSpPr>
            <p:nvPr/>
          </p:nvSpPr>
          <p:spPr bwMode="auto">
            <a:xfrm flipH="1">
              <a:off x="2698" y="1440"/>
              <a:ext cx="38" cy="192"/>
            </a:xfrm>
            <a:prstGeom prst="line">
              <a:avLst/>
            </a:prstGeom>
            <a:noFill/>
            <a:ln w="19050">
              <a:solidFill>
                <a:schemeClr val="bg1"/>
              </a:solidFill>
              <a:round/>
              <a:headEnd/>
              <a:tailEnd type="triangle" w="med" len="med"/>
            </a:ln>
          </p:spPr>
          <p:txBody>
            <a:bodyPr>
              <a:prstTxWarp prst="textNoShape">
                <a:avLst/>
              </a:prstTxWarp>
            </a:bodyPr>
            <a:lstStyle/>
            <a:p>
              <a:endParaRPr lang="en-US" dirty="0"/>
            </a:p>
          </p:txBody>
        </p:sp>
      </p:grpSp>
      <p:grpSp>
        <p:nvGrpSpPr>
          <p:cNvPr id="8" name="Group 15"/>
          <p:cNvGrpSpPr>
            <a:grpSpLocks/>
          </p:cNvGrpSpPr>
          <p:nvPr/>
        </p:nvGrpSpPr>
        <p:grpSpPr bwMode="auto">
          <a:xfrm>
            <a:off x="3048000" y="5029200"/>
            <a:ext cx="3352800" cy="593725"/>
            <a:chOff x="4032" y="2736"/>
            <a:chExt cx="2208" cy="374"/>
          </a:xfrm>
        </p:grpSpPr>
        <p:sp>
          <p:nvSpPr>
            <p:cNvPr id="3" name="Text Box 9"/>
            <p:cNvSpPr txBox="1">
              <a:spLocks noChangeArrowheads="1"/>
            </p:cNvSpPr>
            <p:nvPr/>
          </p:nvSpPr>
          <p:spPr bwMode="auto">
            <a:xfrm>
              <a:off x="4176" y="2822"/>
              <a:ext cx="2064" cy="288"/>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Viral Distribution</a:t>
              </a:r>
            </a:p>
          </p:txBody>
        </p:sp>
        <p:sp>
          <p:nvSpPr>
            <p:cNvPr id="244765" name="Line 13"/>
            <p:cNvSpPr>
              <a:spLocks noChangeShapeType="1"/>
            </p:cNvSpPr>
            <p:nvPr/>
          </p:nvSpPr>
          <p:spPr bwMode="auto">
            <a:xfrm flipH="1" flipV="1">
              <a:off x="4032" y="2736"/>
              <a:ext cx="192" cy="192"/>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9" name="Group 18"/>
          <p:cNvGrpSpPr>
            <a:grpSpLocks/>
          </p:cNvGrpSpPr>
          <p:nvPr/>
        </p:nvGrpSpPr>
        <p:grpSpPr bwMode="auto">
          <a:xfrm>
            <a:off x="6096000" y="6303963"/>
            <a:ext cx="2133600" cy="612775"/>
            <a:chOff x="4032" y="2736"/>
            <a:chExt cx="2208" cy="337"/>
          </a:xfrm>
        </p:grpSpPr>
        <p:sp>
          <p:nvSpPr>
            <p:cNvPr id="4" name="Text Box 9"/>
            <p:cNvSpPr txBox="1">
              <a:spLocks noChangeArrowheads="1"/>
            </p:cNvSpPr>
            <p:nvPr/>
          </p:nvSpPr>
          <p:spPr bwMode="auto">
            <a:xfrm>
              <a:off x="4177" y="2822"/>
              <a:ext cx="2063" cy="251"/>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Advertising</a:t>
              </a:r>
            </a:p>
          </p:txBody>
        </p:sp>
        <p:sp>
          <p:nvSpPr>
            <p:cNvPr id="244763" name="Line 13"/>
            <p:cNvSpPr>
              <a:spLocks noChangeShapeType="1"/>
            </p:cNvSpPr>
            <p:nvPr/>
          </p:nvSpPr>
          <p:spPr bwMode="auto">
            <a:xfrm flipH="1" flipV="1">
              <a:off x="4032" y="2736"/>
              <a:ext cx="192" cy="192"/>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10" name="Group 21"/>
          <p:cNvGrpSpPr>
            <a:grpSpLocks/>
          </p:cNvGrpSpPr>
          <p:nvPr/>
        </p:nvGrpSpPr>
        <p:grpSpPr bwMode="auto">
          <a:xfrm>
            <a:off x="0" y="4800600"/>
            <a:ext cx="1447800" cy="822325"/>
            <a:chOff x="3312" y="624"/>
            <a:chExt cx="624" cy="531"/>
          </a:xfrm>
        </p:grpSpPr>
        <p:sp>
          <p:nvSpPr>
            <p:cNvPr id="357383" name="Text Box 7"/>
            <p:cNvSpPr txBox="1">
              <a:spLocks noChangeArrowheads="1"/>
            </p:cNvSpPr>
            <p:nvPr/>
          </p:nvSpPr>
          <p:spPr bwMode="auto">
            <a:xfrm>
              <a:off x="3312" y="624"/>
              <a:ext cx="624" cy="531"/>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Link Text</a:t>
              </a:r>
            </a:p>
          </p:txBody>
        </p:sp>
        <p:sp>
          <p:nvSpPr>
            <p:cNvPr id="244761" name="Line 14"/>
            <p:cNvSpPr>
              <a:spLocks noChangeShapeType="1"/>
            </p:cNvSpPr>
            <p:nvPr/>
          </p:nvSpPr>
          <p:spPr bwMode="auto">
            <a:xfrm>
              <a:off x="3648" y="864"/>
              <a:ext cx="192" cy="96"/>
            </a:xfrm>
            <a:prstGeom prst="line">
              <a:avLst/>
            </a:prstGeom>
            <a:noFill/>
            <a:ln w="19050">
              <a:solidFill>
                <a:schemeClr val="tx1"/>
              </a:solidFill>
              <a:round/>
              <a:headEnd/>
              <a:tailEnd type="triangle" w="med" len="med"/>
            </a:ln>
          </p:spPr>
          <p:txBody>
            <a:bodyPr>
              <a:prstTxWarp prst="textNoShape">
                <a:avLst/>
              </a:prstTxWarp>
            </a:bodyPr>
            <a:lstStyle/>
            <a:p>
              <a:endParaRPr lang="en-US" dirty="0"/>
            </a:p>
          </p:txBody>
        </p:sp>
      </p:grpSp>
      <p:grpSp>
        <p:nvGrpSpPr>
          <p:cNvPr id="11" name="Group 24"/>
          <p:cNvGrpSpPr>
            <a:grpSpLocks/>
          </p:cNvGrpSpPr>
          <p:nvPr/>
        </p:nvGrpSpPr>
        <p:grpSpPr bwMode="auto">
          <a:xfrm>
            <a:off x="5943600" y="3200400"/>
            <a:ext cx="2819400" cy="533400"/>
            <a:chOff x="3744" y="2064"/>
            <a:chExt cx="1776" cy="336"/>
          </a:xfrm>
        </p:grpSpPr>
        <p:sp>
          <p:nvSpPr>
            <p:cNvPr id="357385" name="Text Box 9"/>
            <p:cNvSpPr txBox="1">
              <a:spLocks noChangeArrowheads="1"/>
            </p:cNvSpPr>
            <p:nvPr/>
          </p:nvSpPr>
          <p:spPr bwMode="auto">
            <a:xfrm>
              <a:off x="3744" y="2112"/>
              <a:ext cx="1776" cy="288"/>
            </a:xfrm>
            <a:prstGeom prst="rect">
              <a:avLst/>
            </a:prstGeom>
            <a:noFill/>
            <a:ln w="9525">
              <a:noFill/>
              <a:miter lim="800000"/>
              <a:headEnd/>
              <a:tailEnd/>
            </a:ln>
          </p:spPr>
          <p:txBody>
            <a:bodyPr>
              <a:prstTxWarp prst="textNoShape">
                <a:avLst/>
              </a:prstTxWarp>
              <a:spAutoFit/>
            </a:bodyPr>
            <a:lstStyle/>
            <a:p>
              <a:pPr eaLnBrk="0" hangingPunct="0">
                <a:spcBef>
                  <a:spcPct val="50000"/>
                </a:spcBef>
                <a:defRPr/>
              </a:pPr>
              <a:r>
                <a:rPr lang="en-US" b="1" dirty="0">
                  <a:solidFill>
                    <a:schemeClr val="accent1"/>
                  </a:solidFill>
                  <a:effectLst>
                    <a:outerShdw blurRad="38100" dist="38100" dir="2700000" algn="tl">
                      <a:srgbClr val="DDDDDD"/>
                    </a:outerShdw>
                  </a:effectLst>
                </a:rPr>
                <a:t>Short Description</a:t>
              </a:r>
            </a:p>
          </p:txBody>
        </p:sp>
        <p:sp>
          <p:nvSpPr>
            <p:cNvPr id="244759" name="Line 26"/>
            <p:cNvSpPr>
              <a:spLocks noChangeShapeType="1"/>
            </p:cNvSpPr>
            <p:nvPr/>
          </p:nvSpPr>
          <p:spPr bwMode="auto">
            <a:xfrm flipH="1" flipV="1">
              <a:off x="4560" y="2064"/>
              <a:ext cx="48" cy="144"/>
            </a:xfrm>
            <a:prstGeom prst="line">
              <a:avLst/>
            </a:prstGeom>
            <a:noFill/>
            <a:ln w="15875">
              <a:solidFill>
                <a:schemeClr val="tx1"/>
              </a:solidFill>
              <a:round/>
              <a:headEnd/>
              <a:tailEnd type="triangle" w="med" len="med"/>
            </a:ln>
          </p:spPr>
          <p:txBody>
            <a:bodyPr>
              <a:prstTxWarp prst="textNoShape">
                <a:avLst/>
              </a:prstTxWarp>
            </a:bodyPr>
            <a:lstStyle/>
            <a:p>
              <a:endParaRPr lang="en-US" dirty="0"/>
            </a:p>
          </p:txBody>
        </p:sp>
      </p:grpSp>
      <p:sp>
        <p:nvSpPr>
          <p:cNvPr id="688156" name="Rectangle 28"/>
          <p:cNvSpPr>
            <a:spLocks noChangeArrowheads="1"/>
          </p:cNvSpPr>
          <p:nvPr/>
        </p:nvSpPr>
        <p:spPr bwMode="auto">
          <a:xfrm>
            <a:off x="6324600" y="1219200"/>
            <a:ext cx="609600" cy="3048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57" name="Rectangle 29"/>
          <p:cNvSpPr>
            <a:spLocks noChangeArrowheads="1"/>
          </p:cNvSpPr>
          <p:nvPr/>
        </p:nvSpPr>
        <p:spPr bwMode="auto">
          <a:xfrm>
            <a:off x="838200" y="1219200"/>
            <a:ext cx="4572000" cy="34290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58" name="Rectangle 30"/>
          <p:cNvSpPr>
            <a:spLocks noChangeArrowheads="1"/>
          </p:cNvSpPr>
          <p:nvPr/>
        </p:nvSpPr>
        <p:spPr bwMode="auto">
          <a:xfrm>
            <a:off x="6858000" y="990600"/>
            <a:ext cx="1447800" cy="2286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59" name="Rectangle 31"/>
          <p:cNvSpPr>
            <a:spLocks noChangeArrowheads="1"/>
          </p:cNvSpPr>
          <p:nvPr/>
        </p:nvSpPr>
        <p:spPr bwMode="auto">
          <a:xfrm>
            <a:off x="5562600" y="1371600"/>
            <a:ext cx="762000" cy="5334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60" name="Rectangle 32"/>
          <p:cNvSpPr>
            <a:spLocks noChangeArrowheads="1"/>
          </p:cNvSpPr>
          <p:nvPr/>
        </p:nvSpPr>
        <p:spPr bwMode="auto">
          <a:xfrm>
            <a:off x="6324600" y="2971800"/>
            <a:ext cx="1752600" cy="3048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61" name="Rectangle 33"/>
          <p:cNvSpPr>
            <a:spLocks noChangeArrowheads="1"/>
          </p:cNvSpPr>
          <p:nvPr/>
        </p:nvSpPr>
        <p:spPr bwMode="auto">
          <a:xfrm>
            <a:off x="838200" y="5334000"/>
            <a:ext cx="990600" cy="2286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62" name="Rectangle 34"/>
          <p:cNvSpPr>
            <a:spLocks noChangeArrowheads="1"/>
          </p:cNvSpPr>
          <p:nvPr/>
        </p:nvSpPr>
        <p:spPr bwMode="auto">
          <a:xfrm>
            <a:off x="1828800" y="4876800"/>
            <a:ext cx="1905000" cy="2286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688163" name="Rectangle 35"/>
          <p:cNvSpPr>
            <a:spLocks noChangeArrowheads="1"/>
          </p:cNvSpPr>
          <p:nvPr/>
        </p:nvSpPr>
        <p:spPr bwMode="auto">
          <a:xfrm>
            <a:off x="1143000" y="5562600"/>
            <a:ext cx="6858000" cy="838200"/>
          </a:xfrm>
          <a:prstGeom prst="rect">
            <a:avLst/>
          </a:prstGeom>
          <a:noFill/>
          <a:ln w="25400">
            <a:solidFill>
              <a:srgbClr val="FF0000"/>
            </a:solidFill>
            <a:miter lim="800000"/>
            <a:headEnd/>
            <a:tailEnd/>
          </a:ln>
        </p:spPr>
        <p:txBody>
          <a:bodyPr wrap="none" anchor="ctr">
            <a:prstTxWarp prst="textNoShape">
              <a:avLst/>
            </a:prstTxWarp>
          </a:bodyPr>
          <a:lstStyle/>
          <a:p>
            <a:pPr algn="ctr" eaLnBrk="0" hangingPunct="0"/>
            <a:endParaRPr lang="en-US" dirty="0"/>
          </a:p>
        </p:txBody>
      </p:sp>
      <p:sp>
        <p:nvSpPr>
          <p:cNvPr id="357386" name="Text Box 10"/>
          <p:cNvSpPr txBox="1">
            <a:spLocks noChangeArrowheads="1"/>
          </p:cNvSpPr>
          <p:nvPr/>
        </p:nvSpPr>
        <p:spPr bwMode="auto">
          <a:xfrm>
            <a:off x="838200" y="4191000"/>
            <a:ext cx="3276600" cy="457200"/>
          </a:xfrm>
          <a:prstGeom prst="rect">
            <a:avLst/>
          </a:prstGeom>
          <a:noFill/>
          <a:ln w="9525">
            <a:noFill/>
            <a:miter lim="800000"/>
            <a:headEnd/>
            <a:tailEnd/>
          </a:ln>
          <a:effectLst/>
        </p:spPr>
        <p:txBody>
          <a:bodyPr>
            <a:prstTxWarp prst="textNoShape">
              <a:avLst/>
            </a:prstTxWarp>
            <a:spAutoFit/>
          </a:bodyPr>
          <a:lstStyle/>
          <a:p>
            <a:pPr eaLnBrk="0" hangingPunct="0">
              <a:spcBef>
                <a:spcPct val="50000"/>
              </a:spcBef>
              <a:defRPr/>
            </a:pPr>
            <a:r>
              <a:rPr lang="en-US" b="1" dirty="0">
                <a:solidFill>
                  <a:schemeClr val="bg1"/>
                </a:solidFill>
                <a:effectLst>
                  <a:outerShdw blurRad="38100" dist="38100" dir="2700000" algn="tl">
                    <a:srgbClr val="DDDDDD"/>
                  </a:outerShdw>
                </a:effectLst>
              </a:rPr>
              <a:t>Logo Overlay</a:t>
            </a:r>
          </a:p>
        </p:txBody>
      </p:sp>
      <p:sp>
        <p:nvSpPr>
          <p:cNvPr id="688165" name="Line 15"/>
          <p:cNvSpPr>
            <a:spLocks noChangeShapeType="1"/>
          </p:cNvSpPr>
          <p:nvPr/>
        </p:nvSpPr>
        <p:spPr bwMode="auto">
          <a:xfrm>
            <a:off x="2895600" y="4495800"/>
            <a:ext cx="381000" cy="0"/>
          </a:xfrm>
          <a:prstGeom prst="line">
            <a:avLst/>
          </a:prstGeom>
          <a:noFill/>
          <a:ln w="19050">
            <a:solidFill>
              <a:schemeClr val="bg1"/>
            </a:solidFill>
            <a:round/>
            <a:headEnd/>
            <a:tailEnd type="triangle" w="med" len="med"/>
          </a:ln>
        </p:spPr>
        <p:txBody>
          <a:bodyPr>
            <a:prstTxWarp prst="textNoShape">
              <a:avLst/>
            </a:prstTxWarp>
          </a:bodyPr>
          <a:lstStyle/>
          <a:p>
            <a:endParaRPr lang="en-US" dirty="0"/>
          </a:p>
        </p:txBody>
      </p:sp>
    </p:spTree>
    <p:extLst>
      <p:ext uri="{BB962C8B-B14F-4D97-AF65-F5344CB8AC3E}">
        <p14:creationId xmlns:p14="http://schemas.microsoft.com/office/powerpoint/2010/main" val="182285458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88156"/>
                                        </p:tgtEl>
                                        <p:attrNameLst>
                                          <p:attrName>style.visibility</p:attrName>
                                        </p:attrNameLst>
                                      </p:cBhvr>
                                      <p:to>
                                        <p:strVal val="visible"/>
                                      </p:to>
                                    </p:set>
                                  </p:childTnLst>
                                  <p:subTnLst>
                                    <p:set>
                                      <p:cBhvr override="childStyle">
                                        <p:cTn dur="1" fill="hold" display="0" masterRel="nextClick" afterEffect="1"/>
                                        <p:tgtEl>
                                          <p:spTgt spid="688156"/>
                                        </p:tgtEl>
                                        <p:attrNameLst>
                                          <p:attrName>style.visibility</p:attrName>
                                        </p:attrNameLst>
                                      </p:cBhvr>
                                      <p:to>
                                        <p:strVal val="hidden"/>
                                      </p:to>
                                    </p:set>
                                  </p:sub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88157"/>
                                        </p:tgtEl>
                                        <p:attrNameLst>
                                          <p:attrName>style.visibility</p:attrName>
                                        </p:attrNameLst>
                                      </p:cBhvr>
                                      <p:to>
                                        <p:strVal val="visible"/>
                                      </p:to>
                                    </p:set>
                                  </p:childTnLst>
                                  <p:subTnLst>
                                    <p:set>
                                      <p:cBhvr override="childStyle">
                                        <p:cTn dur="1" fill="hold" display="0" masterRel="nextClick" afterEffect="1"/>
                                        <p:tgtEl>
                                          <p:spTgt spid="68815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8813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88158"/>
                                        </p:tgtEl>
                                        <p:attrNameLst>
                                          <p:attrName>style.visibility</p:attrName>
                                        </p:attrNameLst>
                                      </p:cBhvr>
                                      <p:to>
                                        <p:strVal val="visible"/>
                                      </p:to>
                                    </p:set>
                                  </p:childTnLst>
                                  <p:subTnLst>
                                    <p:set>
                                      <p:cBhvr override="childStyle">
                                        <p:cTn dur="1" fill="hold" display="0" masterRel="nextClick" afterEffect="1"/>
                                        <p:tgtEl>
                                          <p:spTgt spid="688158"/>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88159"/>
                                        </p:tgtEl>
                                        <p:attrNameLst>
                                          <p:attrName>style.visibility</p:attrName>
                                        </p:attrNameLst>
                                      </p:cBhvr>
                                      <p:to>
                                        <p:strVal val="visible"/>
                                      </p:to>
                                    </p:set>
                                  </p:childTnLst>
                                  <p:subTnLst>
                                    <p:set>
                                      <p:cBhvr override="childStyle">
                                        <p:cTn dur="1" fill="hold" display="0" masterRel="nextClick" afterEffect="1"/>
                                        <p:tgtEl>
                                          <p:spTgt spid="688159"/>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88160"/>
                                        </p:tgtEl>
                                        <p:attrNameLst>
                                          <p:attrName>style.visibility</p:attrName>
                                        </p:attrNameLst>
                                      </p:cBhvr>
                                      <p:to>
                                        <p:strVal val="visible"/>
                                      </p:to>
                                    </p:set>
                                  </p:childTnLst>
                                  <p:subTnLst>
                                    <p:set>
                                      <p:cBhvr override="childStyle">
                                        <p:cTn dur="1" fill="hold" display="0" masterRel="nextClick" afterEffect="1"/>
                                        <p:tgtEl>
                                          <p:spTgt spid="688160"/>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88161"/>
                                        </p:tgtEl>
                                        <p:attrNameLst>
                                          <p:attrName>style.visibility</p:attrName>
                                        </p:attrNameLst>
                                      </p:cBhvr>
                                      <p:to>
                                        <p:strVal val="visible"/>
                                      </p:to>
                                    </p:set>
                                  </p:childTnLst>
                                  <p:subTnLst>
                                    <p:set>
                                      <p:cBhvr override="childStyle">
                                        <p:cTn dur="1" fill="hold" display="0" masterRel="nextClick" afterEffect="1"/>
                                        <p:tgtEl>
                                          <p:spTgt spid="688161"/>
                                        </p:tgtEl>
                                        <p:attrNameLst>
                                          <p:attrName>style.visibility</p:attrName>
                                        </p:attrNameLst>
                                      </p:cBhvr>
                                      <p:to>
                                        <p:strVal val="hidden"/>
                                      </p:to>
                                    </p:set>
                                  </p:sub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88162"/>
                                        </p:tgtEl>
                                        <p:attrNameLst>
                                          <p:attrName>style.visibility</p:attrName>
                                        </p:attrNameLst>
                                      </p:cBhvr>
                                      <p:to>
                                        <p:strVal val="visible"/>
                                      </p:to>
                                    </p:set>
                                  </p:childTnLst>
                                  <p:subTnLst>
                                    <p:set>
                                      <p:cBhvr override="childStyle">
                                        <p:cTn dur="1" fill="hold" display="0" masterRel="nextClick" afterEffect="1"/>
                                        <p:tgtEl>
                                          <p:spTgt spid="688162"/>
                                        </p:tgtEl>
                                        <p:attrNameLst>
                                          <p:attrName>style.visibility</p:attrName>
                                        </p:attrNameLst>
                                      </p:cBhvr>
                                      <p:to>
                                        <p:strVal val="hidden"/>
                                      </p:to>
                                    </p:set>
                                  </p:sub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88163"/>
                                        </p:tgtEl>
                                        <p:attrNameLst>
                                          <p:attrName>style.visibility</p:attrName>
                                        </p:attrNameLst>
                                      </p:cBhvr>
                                      <p:to>
                                        <p:strVal val="visible"/>
                                      </p:to>
                                    </p:set>
                                  </p:childTnLst>
                                  <p:subTnLst>
                                    <p:set>
                                      <p:cBhvr override="childStyle">
                                        <p:cTn dur="1" fill="hold" display="0" masterRel="nextClick" afterEffect="1"/>
                                        <p:tgtEl>
                                          <p:spTgt spid="688163"/>
                                        </p:tgtEl>
                                        <p:attrNameLst>
                                          <p:attrName>style.visibility</p:attrName>
                                        </p:attrNameLst>
                                      </p:cBhvr>
                                      <p:to>
                                        <p:strVal val="hidden"/>
                                      </p:to>
                                    </p:set>
                                  </p:sub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5738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81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8132" grpId="0"/>
      <p:bldP spid="688156" grpId="0" animBg="1"/>
      <p:bldP spid="688157" grpId="0" animBg="1"/>
      <p:bldP spid="688158" grpId="0" animBg="1"/>
      <p:bldP spid="688159" grpId="0" animBg="1"/>
      <p:bldP spid="688160" grpId="0" animBg="1"/>
      <p:bldP spid="688161" grpId="0" animBg="1"/>
      <p:bldP spid="688162" grpId="0" animBg="1"/>
      <p:bldP spid="688163" grpId="0" animBg="1"/>
      <p:bldP spid="357386" grpId="0"/>
      <p:bldP spid="68816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0" name="Line 2"/>
          <p:cNvSpPr>
            <a:spLocks noChangeShapeType="1"/>
          </p:cNvSpPr>
          <p:nvPr/>
        </p:nvSpPr>
        <p:spPr bwMode="auto">
          <a:xfrm flipV="1">
            <a:off x="7162800" y="2955925"/>
            <a:ext cx="0" cy="236220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71" name="AutoShape 3"/>
          <p:cNvSpPr>
            <a:spLocks noChangeArrowheads="1"/>
          </p:cNvSpPr>
          <p:nvPr/>
        </p:nvSpPr>
        <p:spPr bwMode="auto">
          <a:xfrm>
            <a:off x="5943600" y="3489325"/>
            <a:ext cx="2514600" cy="1219200"/>
          </a:xfrm>
          <a:prstGeom prst="chevron">
            <a:avLst>
              <a:gd name="adj" fmla="val 27261"/>
            </a:avLst>
          </a:prstGeom>
          <a:solidFill>
            <a:srgbClr val="B94670"/>
          </a:solidFill>
          <a:ln w="9525">
            <a:solidFill>
              <a:srgbClr val="B94670"/>
            </a:solidFill>
            <a:miter lim="800000"/>
            <a:headEnd/>
            <a:tailEnd/>
          </a:ln>
        </p:spPr>
        <p:txBody>
          <a:bodyPr wrap="none" anchor="ctr">
            <a:prstTxWarp prst="textNoShape">
              <a:avLst/>
            </a:prstTxWarp>
          </a:bodyPr>
          <a:lstStyle/>
          <a:p>
            <a:pPr algn="ctr" eaLnBrk="0" hangingPunct="0"/>
            <a:endParaRPr lang="en-US" dirty="0"/>
          </a:p>
        </p:txBody>
      </p:sp>
      <p:sp>
        <p:nvSpPr>
          <p:cNvPr id="339972" name="Line 4"/>
          <p:cNvSpPr>
            <a:spLocks noChangeShapeType="1"/>
          </p:cNvSpPr>
          <p:nvPr/>
        </p:nvSpPr>
        <p:spPr bwMode="auto">
          <a:xfrm flipV="1">
            <a:off x="4648200" y="2955925"/>
            <a:ext cx="0" cy="228600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73" name="AutoShape 5"/>
          <p:cNvSpPr>
            <a:spLocks noChangeArrowheads="1"/>
          </p:cNvSpPr>
          <p:nvPr/>
        </p:nvSpPr>
        <p:spPr bwMode="auto">
          <a:xfrm>
            <a:off x="3429000" y="3489325"/>
            <a:ext cx="2514600" cy="1219200"/>
          </a:xfrm>
          <a:prstGeom prst="chevron">
            <a:avLst>
              <a:gd name="adj" fmla="val 27261"/>
            </a:avLst>
          </a:prstGeom>
          <a:solidFill>
            <a:srgbClr val="AFBD21"/>
          </a:solidFill>
          <a:ln w="9525">
            <a:solidFill>
              <a:srgbClr val="AFBD21"/>
            </a:solidFill>
            <a:miter lim="800000"/>
            <a:headEnd/>
            <a:tailEnd/>
          </a:ln>
        </p:spPr>
        <p:txBody>
          <a:bodyPr wrap="none" anchor="ctr">
            <a:prstTxWarp prst="textNoShape">
              <a:avLst/>
            </a:prstTxWarp>
          </a:bodyPr>
          <a:lstStyle/>
          <a:p>
            <a:pPr algn="ctr" eaLnBrk="0" hangingPunct="0"/>
            <a:endParaRPr lang="en-US" dirty="0"/>
          </a:p>
        </p:txBody>
      </p:sp>
      <p:sp>
        <p:nvSpPr>
          <p:cNvPr id="339974" name="Line 6"/>
          <p:cNvSpPr>
            <a:spLocks noChangeShapeType="1"/>
          </p:cNvSpPr>
          <p:nvPr/>
        </p:nvSpPr>
        <p:spPr bwMode="auto">
          <a:xfrm flipV="1">
            <a:off x="2286000" y="2955925"/>
            <a:ext cx="0" cy="228600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75" name="Rectangle 7"/>
          <p:cNvSpPr>
            <a:spLocks noGrp="1"/>
          </p:cNvSpPr>
          <p:nvPr>
            <p:ph type="title"/>
          </p:nvPr>
        </p:nvSpPr>
        <p:spPr/>
        <p:txBody>
          <a:bodyPr/>
          <a:lstStyle/>
          <a:p>
            <a:r>
              <a:rPr lang="en-US" dirty="0"/>
              <a:t>Spectrum of Visual Customization</a:t>
            </a:r>
          </a:p>
        </p:txBody>
      </p:sp>
      <p:sp>
        <p:nvSpPr>
          <p:cNvPr id="339976" name="Line 8"/>
          <p:cNvSpPr>
            <a:spLocks noChangeShapeType="1"/>
          </p:cNvSpPr>
          <p:nvPr/>
        </p:nvSpPr>
        <p:spPr bwMode="auto">
          <a:xfrm>
            <a:off x="8458200" y="3108325"/>
            <a:ext cx="0" cy="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77" name="AutoShape 9"/>
          <p:cNvSpPr>
            <a:spLocks noChangeArrowheads="1"/>
          </p:cNvSpPr>
          <p:nvPr/>
        </p:nvSpPr>
        <p:spPr bwMode="auto">
          <a:xfrm>
            <a:off x="1066800" y="3489325"/>
            <a:ext cx="2438400" cy="1219200"/>
          </a:xfrm>
          <a:prstGeom prst="homePlate">
            <a:avLst>
              <a:gd name="adj" fmla="val 27139"/>
            </a:avLst>
          </a:prstGeom>
          <a:solidFill>
            <a:schemeClr val="accent1"/>
          </a:solidFill>
          <a:ln w="9525">
            <a:solidFill>
              <a:srgbClr val="72AFB6"/>
            </a:solidFill>
            <a:miter lim="800000"/>
            <a:headEnd/>
            <a:tailEnd/>
          </a:ln>
        </p:spPr>
        <p:txBody>
          <a:bodyPr wrap="none" anchor="ctr">
            <a:prstTxWarp prst="textNoShape">
              <a:avLst/>
            </a:prstTxWarp>
          </a:bodyPr>
          <a:lstStyle/>
          <a:p>
            <a:pPr algn="ctr" eaLnBrk="0" hangingPunct="0"/>
            <a:endParaRPr lang="en-US" dirty="0"/>
          </a:p>
        </p:txBody>
      </p:sp>
      <p:sp>
        <p:nvSpPr>
          <p:cNvPr id="339978" name="Rectangle 10"/>
          <p:cNvSpPr>
            <a:spLocks noChangeArrowheads="1"/>
          </p:cNvSpPr>
          <p:nvPr/>
        </p:nvSpPr>
        <p:spPr bwMode="auto">
          <a:xfrm>
            <a:off x="1066800" y="2574925"/>
            <a:ext cx="2438400" cy="381000"/>
          </a:xfrm>
          <a:prstGeom prst="rect">
            <a:avLst/>
          </a:prstGeom>
          <a:solidFill>
            <a:schemeClr val="accent1"/>
          </a:solidFill>
          <a:ln w="9525">
            <a:solidFill>
              <a:schemeClr val="accent1"/>
            </a:solidFill>
            <a:miter lim="800000"/>
            <a:headEnd/>
            <a:tailEnd/>
          </a:ln>
        </p:spPr>
        <p:txBody>
          <a:bodyPr wrap="none" anchor="ctr">
            <a:prstTxWarp prst="textNoShape">
              <a:avLst/>
            </a:prstTxWarp>
          </a:bodyPr>
          <a:lstStyle/>
          <a:p>
            <a:pPr algn="ctr" eaLnBrk="0" hangingPunct="0"/>
            <a:r>
              <a:rPr lang="en-US" sz="1600" b="1" dirty="0">
                <a:solidFill>
                  <a:schemeClr val="bg1"/>
                </a:solidFill>
              </a:rPr>
              <a:t>Publishing Module</a:t>
            </a:r>
          </a:p>
        </p:txBody>
      </p:sp>
      <p:sp>
        <p:nvSpPr>
          <p:cNvPr id="339979" name="Text Box 11"/>
          <p:cNvSpPr txBox="1">
            <a:spLocks noChangeArrowheads="1"/>
          </p:cNvSpPr>
          <p:nvPr/>
        </p:nvSpPr>
        <p:spPr bwMode="auto">
          <a:xfrm>
            <a:off x="1143000" y="3684588"/>
            <a:ext cx="1981200" cy="825500"/>
          </a:xfrm>
          <a:prstGeom prst="rect">
            <a:avLst/>
          </a:prstGeom>
          <a:noFill/>
          <a:ln w="9525">
            <a:noFill/>
            <a:miter lim="800000"/>
            <a:headEnd/>
            <a:tailEnd/>
          </a:ln>
        </p:spPr>
        <p:txBody>
          <a:bodyPr>
            <a:prstTxWarp prst="textNoShape">
              <a:avLst/>
            </a:prstTxWarp>
            <a:spAutoFit/>
          </a:bodyPr>
          <a:lstStyle/>
          <a:p>
            <a:pPr algn="ctr" eaLnBrk="0" hangingPunct="0"/>
            <a:r>
              <a:rPr lang="en-US" sz="1600" dirty="0">
                <a:solidFill>
                  <a:schemeClr val="bg1"/>
                </a:solidFill>
              </a:rPr>
              <a:t>Out-of-the-Box Templates</a:t>
            </a:r>
          </a:p>
          <a:p>
            <a:pPr algn="ctr" eaLnBrk="0" hangingPunct="0"/>
            <a:r>
              <a:rPr lang="en-US" sz="1600" dirty="0">
                <a:solidFill>
                  <a:schemeClr val="bg1"/>
                </a:solidFill>
              </a:rPr>
              <a:t>Styling</a:t>
            </a:r>
          </a:p>
        </p:txBody>
      </p:sp>
      <p:sp>
        <p:nvSpPr>
          <p:cNvPr id="339980" name="Text Box 12"/>
          <p:cNvSpPr txBox="1">
            <a:spLocks noChangeArrowheads="1"/>
          </p:cNvSpPr>
          <p:nvPr/>
        </p:nvSpPr>
        <p:spPr bwMode="auto">
          <a:xfrm>
            <a:off x="3657600" y="3684588"/>
            <a:ext cx="1981200" cy="825500"/>
          </a:xfrm>
          <a:prstGeom prst="rect">
            <a:avLst/>
          </a:prstGeom>
          <a:noFill/>
          <a:ln w="9525">
            <a:noFill/>
            <a:miter lim="800000"/>
            <a:headEnd/>
            <a:tailEnd/>
          </a:ln>
        </p:spPr>
        <p:txBody>
          <a:bodyPr>
            <a:prstTxWarp prst="textNoShape">
              <a:avLst/>
            </a:prstTxWarp>
            <a:spAutoFit/>
          </a:bodyPr>
          <a:lstStyle/>
          <a:p>
            <a:pPr algn="ctr" eaLnBrk="0" hangingPunct="0"/>
            <a:r>
              <a:rPr lang="en-US" sz="1600" dirty="0">
                <a:solidFill>
                  <a:schemeClr val="bg1"/>
                </a:solidFill>
              </a:rPr>
              <a:t>Layout </a:t>
            </a:r>
          </a:p>
          <a:p>
            <a:pPr algn="ctr" eaLnBrk="0" hangingPunct="0"/>
            <a:r>
              <a:rPr lang="en-US" sz="1600" dirty="0">
                <a:solidFill>
                  <a:schemeClr val="bg1"/>
                </a:solidFill>
              </a:rPr>
              <a:t>Size</a:t>
            </a:r>
          </a:p>
          <a:p>
            <a:pPr algn="ctr" eaLnBrk="0" hangingPunct="0"/>
            <a:r>
              <a:rPr lang="en-US" sz="1600" dirty="0">
                <a:solidFill>
                  <a:schemeClr val="bg1"/>
                </a:solidFill>
              </a:rPr>
              <a:t>CSS</a:t>
            </a:r>
          </a:p>
        </p:txBody>
      </p:sp>
      <p:sp>
        <p:nvSpPr>
          <p:cNvPr id="339981" name="Text Box 13"/>
          <p:cNvSpPr txBox="1">
            <a:spLocks noChangeArrowheads="1"/>
          </p:cNvSpPr>
          <p:nvPr/>
        </p:nvSpPr>
        <p:spPr bwMode="auto">
          <a:xfrm>
            <a:off x="6096000" y="3562350"/>
            <a:ext cx="2286000" cy="1069975"/>
          </a:xfrm>
          <a:prstGeom prst="rect">
            <a:avLst/>
          </a:prstGeom>
          <a:noFill/>
          <a:ln w="9525">
            <a:noFill/>
            <a:miter lim="800000"/>
            <a:headEnd/>
            <a:tailEnd/>
          </a:ln>
        </p:spPr>
        <p:txBody>
          <a:bodyPr>
            <a:prstTxWarp prst="textNoShape">
              <a:avLst/>
            </a:prstTxWarp>
            <a:spAutoFit/>
          </a:bodyPr>
          <a:lstStyle/>
          <a:p>
            <a:pPr algn="ctr" eaLnBrk="0" hangingPunct="0"/>
            <a:r>
              <a:rPr lang="en-US" sz="1600" dirty="0">
                <a:solidFill>
                  <a:schemeClr val="bg1"/>
                </a:solidFill>
              </a:rPr>
              <a:t>Custom controls</a:t>
            </a:r>
          </a:p>
          <a:p>
            <a:pPr algn="ctr" eaLnBrk="0" hangingPunct="0"/>
            <a:r>
              <a:rPr lang="en-US" sz="1600" dirty="0">
                <a:solidFill>
                  <a:schemeClr val="bg1"/>
                </a:solidFill>
              </a:rPr>
              <a:t>Comments/Ratings</a:t>
            </a:r>
          </a:p>
          <a:p>
            <a:pPr algn="ctr" eaLnBrk="0" hangingPunct="0"/>
            <a:r>
              <a:rPr lang="en-US" sz="1600" dirty="0">
                <a:solidFill>
                  <a:schemeClr val="bg1"/>
                </a:solidFill>
              </a:rPr>
              <a:t>Non-Standard UI</a:t>
            </a:r>
          </a:p>
          <a:p>
            <a:pPr algn="ctr" eaLnBrk="0" hangingPunct="0"/>
            <a:r>
              <a:rPr lang="en-US" sz="1600" dirty="0">
                <a:solidFill>
                  <a:schemeClr val="bg1"/>
                </a:solidFill>
              </a:rPr>
              <a:t>Custom SWFs </a:t>
            </a:r>
          </a:p>
        </p:txBody>
      </p:sp>
      <p:sp>
        <p:nvSpPr>
          <p:cNvPr id="339982" name="Rectangle 14"/>
          <p:cNvSpPr>
            <a:spLocks noChangeArrowheads="1"/>
          </p:cNvSpPr>
          <p:nvPr/>
        </p:nvSpPr>
        <p:spPr bwMode="auto">
          <a:xfrm>
            <a:off x="3505200" y="2574925"/>
            <a:ext cx="2438400" cy="381000"/>
          </a:xfrm>
          <a:prstGeom prst="rect">
            <a:avLst/>
          </a:prstGeom>
          <a:solidFill>
            <a:srgbClr val="AFBD21"/>
          </a:solidFill>
          <a:ln w="9525">
            <a:solidFill>
              <a:srgbClr val="AFBD21"/>
            </a:solidFill>
            <a:miter lim="800000"/>
            <a:headEnd/>
            <a:tailEnd/>
          </a:ln>
        </p:spPr>
        <p:txBody>
          <a:bodyPr wrap="none" anchor="ctr">
            <a:prstTxWarp prst="textNoShape">
              <a:avLst/>
            </a:prstTxWarp>
          </a:bodyPr>
          <a:lstStyle/>
          <a:p>
            <a:pPr algn="ctr" eaLnBrk="0" hangingPunct="0"/>
            <a:r>
              <a:rPr lang="en-US" sz="1600" b="1" dirty="0">
                <a:solidFill>
                  <a:schemeClr val="bg1"/>
                </a:solidFill>
              </a:rPr>
              <a:t>BEML</a:t>
            </a:r>
          </a:p>
        </p:txBody>
      </p:sp>
      <p:sp>
        <p:nvSpPr>
          <p:cNvPr id="339983" name="Rectangle 15"/>
          <p:cNvSpPr>
            <a:spLocks noChangeArrowheads="1"/>
          </p:cNvSpPr>
          <p:nvPr/>
        </p:nvSpPr>
        <p:spPr bwMode="auto">
          <a:xfrm>
            <a:off x="5943600" y="2574925"/>
            <a:ext cx="2438400" cy="381000"/>
          </a:xfrm>
          <a:prstGeom prst="rect">
            <a:avLst/>
          </a:prstGeom>
          <a:solidFill>
            <a:srgbClr val="B94670"/>
          </a:solidFill>
          <a:ln w="9525">
            <a:solidFill>
              <a:srgbClr val="B94670"/>
            </a:solidFill>
            <a:miter lim="800000"/>
            <a:headEnd/>
            <a:tailEnd/>
          </a:ln>
        </p:spPr>
        <p:txBody>
          <a:bodyPr wrap="none" anchor="ctr">
            <a:prstTxWarp prst="textNoShape">
              <a:avLst/>
            </a:prstTxWarp>
          </a:bodyPr>
          <a:lstStyle/>
          <a:p>
            <a:pPr algn="ctr" eaLnBrk="0" hangingPunct="0"/>
            <a:r>
              <a:rPr lang="en-US" sz="1600" b="1" dirty="0">
                <a:solidFill>
                  <a:schemeClr val="bg1"/>
                </a:solidFill>
              </a:rPr>
              <a:t>Player APIs</a:t>
            </a:r>
          </a:p>
        </p:txBody>
      </p:sp>
      <p:sp>
        <p:nvSpPr>
          <p:cNvPr id="339984" name="Line 16"/>
          <p:cNvSpPr>
            <a:spLocks noChangeShapeType="1"/>
          </p:cNvSpPr>
          <p:nvPr/>
        </p:nvSpPr>
        <p:spPr bwMode="auto">
          <a:xfrm>
            <a:off x="8458200" y="5775325"/>
            <a:ext cx="0" cy="0"/>
          </a:xfrm>
          <a:prstGeom prst="line">
            <a:avLst/>
          </a:prstGeom>
          <a:noFill/>
          <a:ln w="9525">
            <a:solidFill>
              <a:schemeClr val="tx1"/>
            </a:solidFill>
            <a:round/>
            <a:headEnd/>
            <a:tailEnd type="triangle" w="med" len="med"/>
          </a:ln>
        </p:spPr>
        <p:txBody>
          <a:bodyPr>
            <a:prstTxWarp prst="textNoShape">
              <a:avLst/>
            </a:prstTxWarp>
          </a:bodyPr>
          <a:lstStyle/>
          <a:p>
            <a:endParaRPr lang="en-US" dirty="0"/>
          </a:p>
        </p:txBody>
      </p:sp>
      <p:sp>
        <p:nvSpPr>
          <p:cNvPr id="339985" name="Rectangle 17"/>
          <p:cNvSpPr>
            <a:spLocks noChangeArrowheads="1"/>
          </p:cNvSpPr>
          <p:nvPr/>
        </p:nvSpPr>
        <p:spPr bwMode="auto">
          <a:xfrm>
            <a:off x="1066800" y="5241925"/>
            <a:ext cx="2438400" cy="381000"/>
          </a:xfrm>
          <a:prstGeom prst="rect">
            <a:avLst/>
          </a:prstGeom>
          <a:solidFill>
            <a:schemeClr val="accent1"/>
          </a:solidFill>
          <a:ln w="9525">
            <a:solidFill>
              <a:schemeClr val="accent1"/>
            </a:solidFill>
            <a:miter lim="800000"/>
            <a:headEnd/>
            <a:tailEnd/>
          </a:ln>
        </p:spPr>
        <p:txBody>
          <a:bodyPr wrap="none" anchor="ctr">
            <a:prstTxWarp prst="textNoShape">
              <a:avLst/>
            </a:prstTxWarp>
          </a:bodyPr>
          <a:lstStyle/>
          <a:p>
            <a:pPr algn="ctr" eaLnBrk="0" hangingPunct="0"/>
            <a:r>
              <a:rPr lang="en-US" sz="1600" b="1" dirty="0">
                <a:solidFill>
                  <a:schemeClr val="bg1"/>
                </a:solidFill>
              </a:rPr>
              <a:t>Basic Design</a:t>
            </a:r>
          </a:p>
        </p:txBody>
      </p:sp>
      <p:sp>
        <p:nvSpPr>
          <p:cNvPr id="339986" name="Rectangle 18"/>
          <p:cNvSpPr>
            <a:spLocks noChangeArrowheads="1"/>
          </p:cNvSpPr>
          <p:nvPr/>
        </p:nvSpPr>
        <p:spPr bwMode="auto">
          <a:xfrm>
            <a:off x="3505200" y="5241925"/>
            <a:ext cx="2438400" cy="381000"/>
          </a:xfrm>
          <a:prstGeom prst="rect">
            <a:avLst/>
          </a:prstGeom>
          <a:solidFill>
            <a:srgbClr val="AFBD21"/>
          </a:solidFill>
          <a:ln w="9525">
            <a:solidFill>
              <a:srgbClr val="AFBD21"/>
            </a:solidFill>
            <a:miter lim="800000"/>
            <a:headEnd/>
            <a:tailEnd/>
          </a:ln>
        </p:spPr>
        <p:txBody>
          <a:bodyPr wrap="none" anchor="ctr">
            <a:prstTxWarp prst="textNoShape">
              <a:avLst/>
            </a:prstTxWarp>
          </a:bodyPr>
          <a:lstStyle/>
          <a:p>
            <a:pPr algn="ctr" eaLnBrk="0" hangingPunct="0"/>
            <a:r>
              <a:rPr lang="en-US" sz="1600" b="1" dirty="0">
                <a:solidFill>
                  <a:schemeClr val="bg1"/>
                </a:solidFill>
              </a:rPr>
              <a:t>HTML / XML</a:t>
            </a:r>
          </a:p>
        </p:txBody>
      </p:sp>
      <p:sp>
        <p:nvSpPr>
          <p:cNvPr id="339987" name="Rectangle 19"/>
          <p:cNvSpPr>
            <a:spLocks noChangeArrowheads="1"/>
          </p:cNvSpPr>
          <p:nvPr/>
        </p:nvSpPr>
        <p:spPr bwMode="auto">
          <a:xfrm>
            <a:off x="5943600" y="5241925"/>
            <a:ext cx="2438400" cy="381000"/>
          </a:xfrm>
          <a:prstGeom prst="rect">
            <a:avLst/>
          </a:prstGeom>
          <a:solidFill>
            <a:srgbClr val="B94670"/>
          </a:solidFill>
          <a:ln w="9525">
            <a:solidFill>
              <a:srgbClr val="B94670"/>
            </a:solidFill>
            <a:miter lim="800000"/>
            <a:headEnd/>
            <a:tailEnd/>
          </a:ln>
        </p:spPr>
        <p:txBody>
          <a:bodyPr wrap="none" anchor="ctr">
            <a:prstTxWarp prst="textNoShape">
              <a:avLst/>
            </a:prstTxWarp>
          </a:bodyPr>
          <a:lstStyle/>
          <a:p>
            <a:pPr algn="ctr" eaLnBrk="0" hangingPunct="0"/>
            <a:r>
              <a:rPr lang="en-US" sz="1600" b="1" dirty="0">
                <a:solidFill>
                  <a:schemeClr val="bg1"/>
                </a:solidFill>
              </a:rPr>
              <a:t>ActionScript/JavaScript</a:t>
            </a:r>
          </a:p>
        </p:txBody>
      </p:sp>
      <p:sp>
        <p:nvSpPr>
          <p:cNvPr id="339988" name="Text Box 20"/>
          <p:cNvSpPr txBox="1">
            <a:spLocks noChangeArrowheads="1"/>
          </p:cNvSpPr>
          <p:nvPr/>
        </p:nvSpPr>
        <p:spPr bwMode="auto">
          <a:xfrm>
            <a:off x="733425" y="5699125"/>
            <a:ext cx="1447800" cy="33655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600" b="1" dirty="0"/>
              <a:t>Skills</a:t>
            </a:r>
          </a:p>
        </p:txBody>
      </p:sp>
      <p:sp>
        <p:nvSpPr>
          <p:cNvPr id="339989" name="Line 21"/>
          <p:cNvSpPr>
            <a:spLocks noChangeShapeType="1"/>
          </p:cNvSpPr>
          <p:nvPr/>
        </p:nvSpPr>
        <p:spPr bwMode="auto">
          <a:xfrm>
            <a:off x="914400" y="6096000"/>
            <a:ext cx="7467600" cy="0"/>
          </a:xfrm>
          <a:prstGeom prst="line">
            <a:avLst/>
          </a:prstGeom>
          <a:noFill/>
          <a:ln w="57150">
            <a:solidFill>
              <a:schemeClr val="tx1"/>
            </a:solidFill>
            <a:round/>
            <a:headEnd type="oval" w="med" len="med"/>
            <a:tailEnd type="triangle" w="med" len="med"/>
          </a:ln>
        </p:spPr>
        <p:txBody>
          <a:bodyPr>
            <a:prstTxWarp prst="textNoShape">
              <a:avLst/>
            </a:prstTxWarp>
          </a:bodyPr>
          <a:lstStyle/>
          <a:p>
            <a:endParaRPr lang="en-US" dirty="0"/>
          </a:p>
        </p:txBody>
      </p:sp>
      <p:sp>
        <p:nvSpPr>
          <p:cNvPr id="339990" name="Text Box 22"/>
          <p:cNvSpPr txBox="1">
            <a:spLocks noChangeArrowheads="1"/>
          </p:cNvSpPr>
          <p:nvPr/>
        </p:nvSpPr>
        <p:spPr bwMode="auto">
          <a:xfrm>
            <a:off x="733425" y="1862138"/>
            <a:ext cx="1447800" cy="33655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600" b="1" dirty="0"/>
              <a:t>Methods</a:t>
            </a:r>
          </a:p>
        </p:txBody>
      </p:sp>
      <p:sp>
        <p:nvSpPr>
          <p:cNvPr id="339991" name="Line 23"/>
          <p:cNvSpPr>
            <a:spLocks noChangeShapeType="1"/>
          </p:cNvSpPr>
          <p:nvPr/>
        </p:nvSpPr>
        <p:spPr bwMode="auto">
          <a:xfrm>
            <a:off x="914400" y="2270125"/>
            <a:ext cx="7467600" cy="0"/>
          </a:xfrm>
          <a:prstGeom prst="line">
            <a:avLst/>
          </a:prstGeom>
          <a:noFill/>
          <a:ln w="57150">
            <a:solidFill>
              <a:schemeClr val="tx1"/>
            </a:solidFill>
            <a:round/>
            <a:headEnd type="oval" w="med" len="med"/>
            <a:tailEnd type="triangle" w="med" len="med"/>
          </a:ln>
        </p:spPr>
        <p:txBody>
          <a:bodyPr>
            <a:prstTxWarp prst="textNoShape">
              <a:avLst/>
            </a:prstTxWarp>
          </a:bodyPr>
          <a:lstStyle/>
          <a:p>
            <a:endParaRPr lang="en-US" dirty="0"/>
          </a:p>
        </p:txBody>
      </p:sp>
      <p:sp>
        <p:nvSpPr>
          <p:cNvPr id="339992" name="Text Box 24"/>
          <p:cNvSpPr txBox="1">
            <a:spLocks noChangeArrowheads="1"/>
          </p:cNvSpPr>
          <p:nvPr/>
        </p:nvSpPr>
        <p:spPr bwMode="auto">
          <a:xfrm>
            <a:off x="228600" y="3152775"/>
            <a:ext cx="2314575" cy="33655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600" b="1" dirty="0"/>
              <a:t>Design Capabilities</a:t>
            </a:r>
          </a:p>
        </p:txBody>
      </p:sp>
      <p:sp>
        <p:nvSpPr>
          <p:cNvPr id="25" name="TextBox 24"/>
          <p:cNvSpPr txBox="1"/>
          <p:nvPr/>
        </p:nvSpPr>
        <p:spPr>
          <a:xfrm>
            <a:off x="4343400" y="5699125"/>
            <a:ext cx="3161342" cy="338554"/>
          </a:xfrm>
          <a:prstGeom prst="rect">
            <a:avLst/>
          </a:prstGeom>
          <a:noFill/>
        </p:spPr>
        <p:txBody>
          <a:bodyPr wrap="none" rtlCol="0">
            <a:spAutoFit/>
          </a:bodyPr>
          <a:lstStyle/>
          <a:p>
            <a:r>
              <a:rPr lang="en-US" sz="1600" dirty="0" smtClean="0">
                <a:solidFill>
                  <a:schemeClr val="bg1">
                    <a:lumMod val="65000"/>
                  </a:schemeClr>
                </a:solidFill>
              </a:rPr>
              <a:t>Pro and Enterprise Editions Only</a:t>
            </a:r>
            <a:endParaRPr lang="en-US" sz="1600" dirty="0">
              <a:solidFill>
                <a:schemeClr val="bg1">
                  <a:lumMod val="65000"/>
                </a:schemeClr>
              </a:solidFill>
            </a:endParaRPr>
          </a:p>
        </p:txBody>
      </p:sp>
      <p:sp>
        <p:nvSpPr>
          <p:cNvPr id="26" name="Down Arrow 25"/>
          <p:cNvSpPr/>
          <p:nvPr/>
        </p:nvSpPr>
        <p:spPr bwMode="auto">
          <a:xfrm>
            <a:off x="2057400" y="1889125"/>
            <a:ext cx="457200" cy="381000"/>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27" name="Down Arrow 26"/>
          <p:cNvSpPr/>
          <p:nvPr/>
        </p:nvSpPr>
        <p:spPr bwMode="auto">
          <a:xfrm>
            <a:off x="4419600" y="1889125"/>
            <a:ext cx="457200" cy="381000"/>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28" name="Down Arrow 27"/>
          <p:cNvSpPr/>
          <p:nvPr/>
        </p:nvSpPr>
        <p:spPr bwMode="auto">
          <a:xfrm>
            <a:off x="6934200" y="1889125"/>
            <a:ext cx="457200" cy="381000"/>
          </a:xfrm>
          <a:prstGeom prst="downArrow">
            <a:avLst/>
          </a:prstGeom>
          <a:gradFill flip="none" rotWithShape="1">
            <a:gsLst>
              <a:gs pos="0">
                <a:schemeClr val="accent1"/>
              </a:gs>
              <a:gs pos="100000">
                <a:srgbClr val="FFFFFF"/>
              </a:gs>
            </a:gsLst>
            <a:lin ang="162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29" name="TextBox 28"/>
          <p:cNvSpPr txBox="1"/>
          <p:nvPr/>
        </p:nvSpPr>
        <p:spPr>
          <a:xfrm>
            <a:off x="1600200" y="1550571"/>
            <a:ext cx="1352153" cy="338554"/>
          </a:xfrm>
          <a:prstGeom prst="rect">
            <a:avLst/>
          </a:prstGeom>
          <a:noFill/>
        </p:spPr>
        <p:txBody>
          <a:bodyPr wrap="none" rtlCol="0">
            <a:spAutoFit/>
          </a:bodyPr>
          <a:lstStyle/>
          <a:p>
            <a:r>
              <a:rPr lang="en-US" sz="1600" dirty="0" smtClean="0"/>
              <a:t>You are here</a:t>
            </a:r>
            <a:endParaRPr lang="en-US" sz="1600" dirty="0"/>
          </a:p>
        </p:txBody>
      </p:sp>
      <p:sp>
        <p:nvSpPr>
          <p:cNvPr id="30" name="TextBox 29"/>
          <p:cNvSpPr txBox="1"/>
          <p:nvPr/>
        </p:nvSpPr>
        <p:spPr>
          <a:xfrm>
            <a:off x="3657600" y="1304349"/>
            <a:ext cx="1981200" cy="584776"/>
          </a:xfrm>
          <a:prstGeom prst="rect">
            <a:avLst/>
          </a:prstGeom>
          <a:noFill/>
        </p:spPr>
        <p:txBody>
          <a:bodyPr wrap="square" rtlCol="0">
            <a:spAutoFit/>
          </a:bodyPr>
          <a:lstStyle/>
          <a:p>
            <a:pPr algn="ctr"/>
            <a:r>
              <a:rPr lang="en-US" sz="1600" dirty="0" smtClean="0"/>
              <a:t>Customizing Players with BEML</a:t>
            </a:r>
            <a:endParaRPr lang="en-US" sz="1600" dirty="0"/>
          </a:p>
        </p:txBody>
      </p:sp>
      <p:sp>
        <p:nvSpPr>
          <p:cNvPr id="31" name="TextBox 30"/>
          <p:cNvSpPr txBox="1"/>
          <p:nvPr/>
        </p:nvSpPr>
        <p:spPr>
          <a:xfrm>
            <a:off x="6172200" y="1355725"/>
            <a:ext cx="1981200" cy="584776"/>
          </a:xfrm>
          <a:prstGeom prst="rect">
            <a:avLst/>
          </a:prstGeom>
          <a:noFill/>
        </p:spPr>
        <p:txBody>
          <a:bodyPr wrap="square" rtlCol="0">
            <a:spAutoFit/>
          </a:bodyPr>
          <a:lstStyle/>
          <a:p>
            <a:pPr algn="ctr"/>
            <a:r>
              <a:rPr lang="en-US" sz="1600" dirty="0" smtClean="0"/>
              <a:t>Developing with the Brightcove APIs</a:t>
            </a:r>
            <a:endParaRPr lang="en-US" sz="16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6" name="Rectangle 2"/>
          <p:cNvSpPr>
            <a:spLocks noGrp="1" noChangeArrowheads="1"/>
          </p:cNvSpPr>
          <p:nvPr>
            <p:ph type="title"/>
          </p:nvPr>
        </p:nvSpPr>
        <p:spPr/>
        <p:txBody>
          <a:bodyPr anchor="t"/>
          <a:lstStyle/>
          <a:p>
            <a:pPr eaLnBrk="1" hangingPunct="1"/>
            <a:r>
              <a:rPr lang="en-US" dirty="0"/>
              <a:t>Player Creation Process</a:t>
            </a:r>
          </a:p>
        </p:txBody>
      </p:sp>
      <p:sp>
        <p:nvSpPr>
          <p:cNvPr id="870414" name="Text Box 27"/>
          <p:cNvSpPr txBox="1">
            <a:spLocks noChangeArrowheads="1"/>
          </p:cNvSpPr>
          <p:nvPr/>
        </p:nvSpPr>
        <p:spPr bwMode="auto">
          <a:xfrm>
            <a:off x="2438400" y="5576887"/>
            <a:ext cx="3962400" cy="366713"/>
          </a:xfrm>
          <a:prstGeom prst="rect">
            <a:avLst/>
          </a:prstGeom>
          <a:solidFill>
            <a:schemeClr val="bg1">
              <a:lumMod val="95000"/>
            </a:schemeClr>
          </a:solidFill>
          <a:ln w="9525">
            <a:solidFill>
              <a:schemeClr val="bg1">
                <a:lumMod val="50000"/>
              </a:schemeClr>
            </a:solidFill>
            <a:miter lim="800000"/>
            <a:headEnd/>
            <a:tailEnd/>
          </a:ln>
        </p:spPr>
        <p:txBody>
          <a:bodyPr>
            <a:prstTxWarp prst="textNoShape">
              <a:avLst/>
            </a:prstTxWarp>
            <a:spAutoFit/>
          </a:bodyPr>
          <a:lstStyle/>
          <a:p>
            <a:pPr eaLnBrk="0" hangingPunct="0">
              <a:spcBef>
                <a:spcPct val="50000"/>
              </a:spcBef>
              <a:defRPr/>
            </a:pPr>
            <a:r>
              <a:rPr lang="en-US" sz="1800" dirty="0" smtClean="0"/>
              <a:t>**</a:t>
            </a:r>
            <a:r>
              <a:rPr lang="en-US" sz="1800" dirty="0"/>
              <a:t>Only if using a multiple video player</a:t>
            </a:r>
          </a:p>
        </p:txBody>
      </p:sp>
      <p:grpSp>
        <p:nvGrpSpPr>
          <p:cNvPr id="2" name="Group 40"/>
          <p:cNvGrpSpPr>
            <a:grpSpLocks/>
          </p:cNvGrpSpPr>
          <p:nvPr/>
        </p:nvGrpSpPr>
        <p:grpSpPr bwMode="auto">
          <a:xfrm>
            <a:off x="495300" y="2057400"/>
            <a:ext cx="1409700" cy="2362200"/>
            <a:chOff x="762000" y="1981200"/>
            <a:chExt cx="1409700" cy="2362200"/>
          </a:xfrm>
        </p:grpSpPr>
        <p:sp>
          <p:nvSpPr>
            <p:cNvPr id="21" name="Pentagon 20"/>
            <p:cNvSpPr/>
            <p:nvPr/>
          </p:nvSpPr>
          <p:spPr bwMode="auto">
            <a:xfrm>
              <a:off x="838200" y="1981200"/>
              <a:ext cx="1333500" cy="2362200"/>
            </a:xfrm>
            <a:prstGeom prst="homePlate">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86" name="TextBox 28"/>
            <p:cNvSpPr txBox="1">
              <a:spLocks noChangeArrowheads="1"/>
            </p:cNvSpPr>
            <p:nvPr/>
          </p:nvSpPr>
          <p:spPr bwMode="auto">
            <a:xfrm>
              <a:off x="762000" y="2667000"/>
              <a:ext cx="1373365" cy="923330"/>
            </a:xfrm>
            <a:prstGeom prst="rect">
              <a:avLst/>
            </a:prstGeom>
            <a:noFill/>
            <a:ln w="9525">
              <a:noFill/>
              <a:miter lim="800000"/>
              <a:headEnd/>
              <a:tailEnd/>
            </a:ln>
          </p:spPr>
          <p:txBody>
            <a:bodyPr>
              <a:prstTxWarp prst="textNoShape">
                <a:avLst/>
              </a:prstTxWarp>
              <a:spAutoFit/>
            </a:bodyPr>
            <a:lstStyle/>
            <a:p>
              <a:pPr algn="ctr" eaLnBrk="0" hangingPunct="0"/>
              <a:r>
                <a:rPr lang="en-US" sz="1800" dirty="0" smtClean="0"/>
                <a:t>Create* or Choose a Template</a:t>
              </a:r>
              <a:endParaRPr lang="en-US" sz="1800" dirty="0"/>
            </a:p>
          </p:txBody>
        </p:sp>
      </p:grpSp>
      <p:grpSp>
        <p:nvGrpSpPr>
          <p:cNvPr id="3" name="Group 39"/>
          <p:cNvGrpSpPr>
            <a:grpSpLocks/>
          </p:cNvGrpSpPr>
          <p:nvPr/>
        </p:nvGrpSpPr>
        <p:grpSpPr bwMode="auto">
          <a:xfrm>
            <a:off x="1371600" y="2057400"/>
            <a:ext cx="1905000" cy="2362200"/>
            <a:chOff x="1524000" y="1981200"/>
            <a:chExt cx="1905000" cy="2362200"/>
          </a:xfrm>
        </p:grpSpPr>
        <p:sp>
          <p:nvSpPr>
            <p:cNvPr id="22" name="Chevron 21"/>
            <p:cNvSpPr/>
            <p:nvPr/>
          </p:nvSpPr>
          <p:spPr bwMode="auto">
            <a:xfrm>
              <a:off x="1524000" y="1981200"/>
              <a:ext cx="1905000" cy="2362200"/>
            </a:xfrm>
            <a:prstGeom prst="chevron">
              <a:avLst>
                <a:gd name="adj" fmla="val 34630"/>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84" name="Rectangle 29"/>
            <p:cNvSpPr>
              <a:spLocks noChangeArrowheads="1"/>
            </p:cNvSpPr>
            <p:nvPr/>
          </p:nvSpPr>
          <p:spPr bwMode="auto">
            <a:xfrm>
              <a:off x="2057400" y="2819400"/>
              <a:ext cx="1275217"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Create a Player</a:t>
              </a:r>
            </a:p>
          </p:txBody>
        </p:sp>
      </p:grpSp>
      <p:grpSp>
        <p:nvGrpSpPr>
          <p:cNvPr id="4" name="Group 38"/>
          <p:cNvGrpSpPr>
            <a:grpSpLocks/>
          </p:cNvGrpSpPr>
          <p:nvPr/>
        </p:nvGrpSpPr>
        <p:grpSpPr bwMode="auto">
          <a:xfrm>
            <a:off x="2743200" y="2057400"/>
            <a:ext cx="1905000" cy="2362200"/>
            <a:chOff x="2743200" y="1981200"/>
            <a:chExt cx="1905000" cy="2362200"/>
          </a:xfrm>
        </p:grpSpPr>
        <p:sp>
          <p:nvSpPr>
            <p:cNvPr id="24" name="Chevron 23"/>
            <p:cNvSpPr/>
            <p:nvPr/>
          </p:nvSpPr>
          <p:spPr bwMode="auto">
            <a:xfrm>
              <a:off x="2743200" y="1981200"/>
              <a:ext cx="1905000" cy="2362200"/>
            </a:xfrm>
            <a:prstGeom prst="chevron">
              <a:avLst>
                <a:gd name="adj" fmla="val 34723"/>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82" name="Rectangle 30"/>
            <p:cNvSpPr>
              <a:spLocks noChangeArrowheads="1"/>
            </p:cNvSpPr>
            <p:nvPr/>
          </p:nvSpPr>
          <p:spPr bwMode="auto">
            <a:xfrm>
              <a:off x="3337621" y="2819400"/>
              <a:ext cx="1310579"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Configure</a:t>
              </a:r>
              <a:r>
                <a:rPr lang="en-US" sz="1800" dirty="0" smtClean="0"/>
                <a:t> Settings</a:t>
              </a:r>
              <a:endParaRPr lang="en-US" sz="1800" dirty="0"/>
            </a:p>
          </p:txBody>
        </p:sp>
      </p:grpSp>
      <p:grpSp>
        <p:nvGrpSpPr>
          <p:cNvPr id="5" name="Group 37"/>
          <p:cNvGrpSpPr>
            <a:grpSpLocks/>
          </p:cNvGrpSpPr>
          <p:nvPr/>
        </p:nvGrpSpPr>
        <p:grpSpPr bwMode="auto">
          <a:xfrm>
            <a:off x="4114800" y="2057400"/>
            <a:ext cx="1905000" cy="2362200"/>
            <a:chOff x="3962400" y="1981200"/>
            <a:chExt cx="1905000" cy="2362200"/>
          </a:xfrm>
        </p:grpSpPr>
        <p:sp>
          <p:nvSpPr>
            <p:cNvPr id="25" name="Chevron 24"/>
            <p:cNvSpPr/>
            <p:nvPr/>
          </p:nvSpPr>
          <p:spPr bwMode="auto">
            <a:xfrm>
              <a:off x="3962400" y="1981200"/>
              <a:ext cx="1905000" cy="2362200"/>
            </a:xfrm>
            <a:prstGeom prst="chevron">
              <a:avLst>
                <a:gd name="adj" fmla="val 34167"/>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80" name="Rectangle 31"/>
            <p:cNvSpPr>
              <a:spLocks noChangeArrowheads="1"/>
            </p:cNvSpPr>
            <p:nvPr/>
          </p:nvSpPr>
          <p:spPr bwMode="auto">
            <a:xfrm>
              <a:off x="4495800" y="2819400"/>
              <a:ext cx="1371600"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Customize</a:t>
              </a:r>
              <a:r>
                <a:rPr lang="en-US" sz="1800" dirty="0" smtClean="0"/>
                <a:t> Style</a:t>
              </a:r>
              <a:endParaRPr lang="en-US" sz="1800" dirty="0"/>
            </a:p>
          </p:txBody>
        </p:sp>
      </p:grpSp>
      <p:grpSp>
        <p:nvGrpSpPr>
          <p:cNvPr id="6" name="Group 36"/>
          <p:cNvGrpSpPr>
            <a:grpSpLocks/>
          </p:cNvGrpSpPr>
          <p:nvPr/>
        </p:nvGrpSpPr>
        <p:grpSpPr bwMode="auto">
          <a:xfrm>
            <a:off x="5486400" y="2057400"/>
            <a:ext cx="1905000" cy="2362200"/>
            <a:chOff x="5181600" y="1981200"/>
            <a:chExt cx="1905000" cy="2362200"/>
          </a:xfrm>
        </p:grpSpPr>
        <p:sp>
          <p:nvSpPr>
            <p:cNvPr id="26" name="Chevron 25"/>
            <p:cNvSpPr/>
            <p:nvPr/>
          </p:nvSpPr>
          <p:spPr bwMode="auto">
            <a:xfrm>
              <a:off x="5181600" y="1981200"/>
              <a:ext cx="1905000" cy="2362200"/>
            </a:xfrm>
            <a:prstGeom prst="chevron">
              <a:avLst>
                <a:gd name="adj" fmla="val 34260"/>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78" name="Rectangle 32"/>
            <p:cNvSpPr>
              <a:spLocks noChangeArrowheads="1"/>
            </p:cNvSpPr>
            <p:nvPr/>
          </p:nvSpPr>
          <p:spPr bwMode="auto">
            <a:xfrm>
              <a:off x="5730938" y="2819400"/>
              <a:ext cx="1279462"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Preview</a:t>
              </a:r>
              <a:r>
                <a:rPr lang="en-US" sz="1800" dirty="0" smtClean="0"/>
                <a:t> Player</a:t>
              </a:r>
              <a:endParaRPr lang="en-US" sz="1800" dirty="0"/>
            </a:p>
          </p:txBody>
        </p:sp>
      </p:grpSp>
      <p:grpSp>
        <p:nvGrpSpPr>
          <p:cNvPr id="7" name="Group 35"/>
          <p:cNvGrpSpPr>
            <a:grpSpLocks/>
          </p:cNvGrpSpPr>
          <p:nvPr/>
        </p:nvGrpSpPr>
        <p:grpSpPr bwMode="auto">
          <a:xfrm>
            <a:off x="6858000" y="2057400"/>
            <a:ext cx="1964888" cy="2362200"/>
            <a:chOff x="6400800" y="1981200"/>
            <a:chExt cx="1964888" cy="2362200"/>
          </a:xfrm>
        </p:grpSpPr>
        <p:sp>
          <p:nvSpPr>
            <p:cNvPr id="27" name="Chevron 26"/>
            <p:cNvSpPr/>
            <p:nvPr/>
          </p:nvSpPr>
          <p:spPr bwMode="auto">
            <a:xfrm>
              <a:off x="6400800" y="1981200"/>
              <a:ext cx="1905000" cy="2362200"/>
            </a:xfrm>
            <a:prstGeom prst="chevron">
              <a:avLst>
                <a:gd name="adj" fmla="val 33612"/>
              </a:avLst>
            </a:prstGeom>
            <a:gradFill flip="none" rotWithShape="1">
              <a:gsLst>
                <a:gs pos="0">
                  <a:srgbClr val="76B2BA"/>
                </a:gs>
                <a:gs pos="100000">
                  <a:srgbClr val="D2E7E9"/>
                </a:gs>
              </a:gsLst>
              <a:lin ang="5400000" scaled="0"/>
              <a:tileRect/>
            </a:gradFill>
            <a:ln w="9525" cap="flat" cmpd="sng" algn="ctr">
              <a:solidFill>
                <a:schemeClr val="bg1">
                  <a:lumMod val="50000"/>
                </a:schemeClr>
              </a:solidFill>
              <a:prstDash val="solid"/>
              <a:round/>
              <a:headEnd type="none" w="med" len="med"/>
              <a:tailEnd type="none" w="med" len="med"/>
            </a:ln>
            <a:effectLst/>
          </p:spPr>
        </p:sp>
        <p:sp>
          <p:nvSpPr>
            <p:cNvPr id="344075" name="Rectangle 33"/>
            <p:cNvSpPr>
              <a:spLocks noChangeArrowheads="1"/>
            </p:cNvSpPr>
            <p:nvPr/>
          </p:nvSpPr>
          <p:spPr bwMode="auto">
            <a:xfrm>
              <a:off x="6934200" y="2819400"/>
              <a:ext cx="1328679" cy="646331"/>
            </a:xfrm>
            <a:prstGeom prst="rect">
              <a:avLst/>
            </a:prstGeom>
            <a:noFill/>
            <a:ln w="9525">
              <a:noFill/>
              <a:miter lim="800000"/>
              <a:headEnd/>
              <a:tailEnd/>
            </a:ln>
          </p:spPr>
          <p:txBody>
            <a:bodyPr>
              <a:prstTxWarp prst="textNoShape">
                <a:avLst/>
              </a:prstTxWarp>
              <a:spAutoFit/>
            </a:bodyPr>
            <a:lstStyle/>
            <a:p>
              <a:pPr algn="ctr" eaLnBrk="0" hangingPunct="0"/>
              <a:r>
                <a:rPr lang="en-US" sz="1800" dirty="0"/>
                <a:t>Add Playlist(s)</a:t>
              </a:r>
              <a:endParaRPr lang="en-US" dirty="0"/>
            </a:p>
          </p:txBody>
        </p:sp>
        <p:sp>
          <p:nvSpPr>
            <p:cNvPr id="344076" name="TextBox 34"/>
            <p:cNvSpPr txBox="1">
              <a:spLocks noChangeArrowheads="1"/>
            </p:cNvSpPr>
            <p:nvPr/>
          </p:nvSpPr>
          <p:spPr bwMode="auto">
            <a:xfrm>
              <a:off x="7941473" y="2971800"/>
              <a:ext cx="424215" cy="461665"/>
            </a:xfrm>
            <a:prstGeom prst="rect">
              <a:avLst/>
            </a:prstGeom>
            <a:noFill/>
            <a:ln w="9525">
              <a:noFill/>
              <a:miter lim="800000"/>
              <a:headEnd/>
              <a:tailEnd/>
            </a:ln>
          </p:spPr>
          <p:txBody>
            <a:bodyPr wrap="none">
              <a:prstTxWarp prst="textNoShape">
                <a:avLst/>
              </a:prstTxWarp>
              <a:spAutoFit/>
            </a:bodyPr>
            <a:lstStyle/>
            <a:p>
              <a:pPr algn="ctr" eaLnBrk="0" hangingPunct="0"/>
              <a:r>
                <a:rPr lang="en-US" dirty="0" smtClean="0"/>
                <a:t>**</a:t>
              </a:r>
              <a:endParaRPr lang="en-US" dirty="0"/>
            </a:p>
          </p:txBody>
        </p:sp>
      </p:grpSp>
      <p:sp>
        <p:nvSpPr>
          <p:cNvPr id="23" name="Text Box 27"/>
          <p:cNvSpPr txBox="1">
            <a:spLocks noChangeArrowheads="1"/>
          </p:cNvSpPr>
          <p:nvPr/>
        </p:nvSpPr>
        <p:spPr bwMode="auto">
          <a:xfrm>
            <a:off x="1905000" y="4876800"/>
            <a:ext cx="5334000" cy="369332"/>
          </a:xfrm>
          <a:prstGeom prst="rect">
            <a:avLst/>
          </a:prstGeom>
          <a:solidFill>
            <a:schemeClr val="bg1">
              <a:lumMod val="95000"/>
            </a:schemeClr>
          </a:solidFill>
          <a:ln w="9525">
            <a:solidFill>
              <a:schemeClr val="bg1">
                <a:lumMod val="50000"/>
              </a:schemeClr>
            </a:solidFill>
            <a:miter lim="800000"/>
            <a:headEnd/>
            <a:tailEnd/>
          </a:ln>
        </p:spPr>
        <p:txBody>
          <a:bodyPr wrap="square">
            <a:prstTxWarp prst="textNoShape">
              <a:avLst/>
            </a:prstTxWarp>
            <a:spAutoFit/>
          </a:bodyPr>
          <a:lstStyle/>
          <a:p>
            <a:pPr algn="ctr" eaLnBrk="0" hangingPunct="0">
              <a:spcBef>
                <a:spcPct val="50000"/>
              </a:spcBef>
              <a:defRPr/>
            </a:pPr>
            <a:r>
              <a:rPr lang="en-US" sz="1800" dirty="0" smtClean="0"/>
              <a:t>*via BEML (Professional and Enterprise Editions)</a:t>
            </a: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704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414" grpId="0" animBg="1"/>
      <p:bldP spid="2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5" name="Rectangle 2"/>
          <p:cNvSpPr>
            <a:spLocks noGrp="1" noChangeArrowheads="1"/>
          </p:cNvSpPr>
          <p:nvPr>
            <p:ph type="title"/>
          </p:nvPr>
        </p:nvSpPr>
        <p:spPr/>
        <p:txBody>
          <a:bodyPr anchor="t"/>
          <a:lstStyle/>
          <a:p>
            <a:pPr eaLnBrk="1" hangingPunct="1"/>
            <a:r>
              <a:rPr lang="en-US" dirty="0"/>
              <a:t>The Publishing Module</a:t>
            </a:r>
          </a:p>
        </p:txBody>
      </p:sp>
      <p:pic>
        <p:nvPicPr>
          <p:cNvPr id="5" name="Picture 4" descr="PublishingModule.png"/>
          <p:cNvPicPr>
            <a:picLocks noChangeAspect="1"/>
          </p:cNvPicPr>
          <p:nvPr/>
        </p:nvPicPr>
        <p:blipFill>
          <a:blip r:embed="rId3"/>
          <a:stretch>
            <a:fillRect/>
          </a:stretch>
        </p:blipFill>
        <p:spPr>
          <a:xfrm>
            <a:off x="228600" y="1102050"/>
            <a:ext cx="8610600" cy="4961232"/>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Rectangle 2"/>
          <p:cNvSpPr>
            <a:spLocks noGrp="1" noChangeArrowheads="1"/>
          </p:cNvSpPr>
          <p:nvPr>
            <p:ph type="title"/>
          </p:nvPr>
        </p:nvSpPr>
        <p:spPr/>
        <p:txBody>
          <a:bodyPr anchor="t"/>
          <a:lstStyle/>
          <a:p>
            <a:pPr eaLnBrk="1" hangingPunct="1"/>
            <a:r>
              <a:rPr lang="en-US" dirty="0" smtClean="0"/>
              <a:t>VIDEO CLOUD’s Out </a:t>
            </a:r>
            <a:r>
              <a:rPr lang="en-US" dirty="0"/>
              <a:t>of the Box</a:t>
            </a:r>
            <a:r>
              <a:rPr lang="en-US" dirty="0" smtClean="0"/>
              <a:t> Templates</a:t>
            </a:r>
            <a:endParaRPr lang="en-US" dirty="0"/>
          </a:p>
        </p:txBody>
      </p:sp>
      <p:sp>
        <p:nvSpPr>
          <p:cNvPr id="352259" name="Rectangle 3"/>
          <p:cNvSpPr>
            <a:spLocks noGrp="1" noChangeArrowheads="1"/>
          </p:cNvSpPr>
          <p:nvPr>
            <p:ph idx="1"/>
          </p:nvPr>
        </p:nvSpPr>
        <p:spPr/>
        <p:txBody>
          <a:bodyPr>
            <a:normAutofit fontScale="92500" lnSpcReduction="10000"/>
          </a:bodyPr>
          <a:lstStyle/>
          <a:p>
            <a:pPr marL="292100" indent="-234950" defTabSz="914400">
              <a:lnSpc>
                <a:spcPct val="90000"/>
              </a:lnSpc>
            </a:pPr>
            <a:r>
              <a:rPr lang="en-US" dirty="0"/>
              <a:t>Single video </a:t>
            </a:r>
            <a:r>
              <a:rPr lang="en-US" dirty="0" smtClean="0"/>
              <a:t>templates</a:t>
            </a:r>
          </a:p>
          <a:p>
            <a:pPr marL="692150" lvl="1" indent="-234950" defTabSz="914400">
              <a:lnSpc>
                <a:spcPct val="90000"/>
              </a:lnSpc>
            </a:pPr>
            <a:r>
              <a:rPr lang="en-US" dirty="0" smtClean="0"/>
              <a:t>Accessible Video Player</a:t>
            </a:r>
          </a:p>
          <a:p>
            <a:pPr marL="692150" lvl="1" indent="-234950" defTabSz="914400">
              <a:lnSpc>
                <a:spcPct val="90000"/>
              </a:lnSpc>
            </a:pPr>
            <a:r>
              <a:rPr lang="en-US" dirty="0" smtClean="0"/>
              <a:t>Video Player</a:t>
            </a:r>
          </a:p>
          <a:p>
            <a:pPr marL="692150" lvl="1" indent="-234950" defTabSz="914400">
              <a:lnSpc>
                <a:spcPct val="90000"/>
              </a:lnSpc>
            </a:pPr>
            <a:r>
              <a:rPr lang="en-US" dirty="0" smtClean="0"/>
              <a:t>Chromeless Video Player</a:t>
            </a:r>
          </a:p>
          <a:p>
            <a:pPr marL="692150" lvl="1" indent="-234950" defTabSz="914400">
              <a:lnSpc>
                <a:spcPct val="90000"/>
              </a:lnSpc>
            </a:pPr>
            <a:r>
              <a:rPr lang="en-US" dirty="0" smtClean="0"/>
              <a:t>Single </a:t>
            </a:r>
            <a:r>
              <a:rPr lang="en-US" dirty="0"/>
              <a:t>Video Player with </a:t>
            </a:r>
            <a:r>
              <a:rPr lang="en-US" dirty="0" smtClean="0"/>
              <a:t>Logo</a:t>
            </a:r>
          </a:p>
          <a:p>
            <a:pPr marL="692150" lvl="1" indent="-234950" defTabSz="914400">
              <a:lnSpc>
                <a:spcPct val="90000"/>
              </a:lnSpc>
            </a:pPr>
            <a:r>
              <a:rPr lang="en-US" dirty="0" smtClean="0"/>
              <a:t>Mobile Optimized Video Player</a:t>
            </a:r>
            <a:br>
              <a:rPr lang="en-US" dirty="0" smtClean="0"/>
            </a:br>
            <a:endParaRPr lang="en-US" dirty="0"/>
          </a:p>
          <a:p>
            <a:pPr marL="292100" indent="-234950" defTabSz="914400">
              <a:lnSpc>
                <a:spcPct val="90000"/>
              </a:lnSpc>
            </a:pPr>
            <a:r>
              <a:rPr lang="en-US" dirty="0"/>
              <a:t>Single playlist </a:t>
            </a:r>
            <a:r>
              <a:rPr lang="en-US" dirty="0" smtClean="0"/>
              <a:t>templates</a:t>
            </a:r>
          </a:p>
          <a:p>
            <a:pPr marL="692150" lvl="1" indent="-234950" defTabSz="914400">
              <a:lnSpc>
                <a:spcPct val="90000"/>
              </a:lnSpc>
            </a:pPr>
            <a:r>
              <a:rPr lang="en-US" dirty="0" smtClean="0"/>
              <a:t>Widescreen </a:t>
            </a:r>
            <a:r>
              <a:rPr lang="en-US" dirty="0"/>
              <a:t>with Horizontal </a:t>
            </a:r>
            <a:r>
              <a:rPr lang="en-US" dirty="0" smtClean="0"/>
              <a:t>List</a:t>
            </a:r>
          </a:p>
          <a:p>
            <a:pPr marL="692150" lvl="1" indent="-234950" defTabSz="914400">
              <a:lnSpc>
                <a:spcPct val="90000"/>
              </a:lnSpc>
            </a:pPr>
            <a:r>
              <a:rPr lang="en-US" dirty="0" smtClean="0"/>
              <a:t>Widescreen </a:t>
            </a:r>
            <a:r>
              <a:rPr lang="en-US" dirty="0"/>
              <a:t>with Vertical Video </a:t>
            </a:r>
            <a:r>
              <a:rPr lang="en-US" dirty="0" smtClean="0"/>
              <a:t>List</a:t>
            </a:r>
          </a:p>
          <a:p>
            <a:pPr marL="692150" lvl="1" indent="-234950" defTabSz="914400">
              <a:lnSpc>
                <a:spcPct val="90000"/>
              </a:lnSpc>
            </a:pPr>
            <a:r>
              <a:rPr lang="en-US" dirty="0" smtClean="0"/>
              <a:t>Widescreen </a:t>
            </a:r>
            <a:r>
              <a:rPr lang="en-US" dirty="0"/>
              <a:t>with Video Text </a:t>
            </a:r>
            <a:r>
              <a:rPr lang="en-US" dirty="0" smtClean="0"/>
              <a:t>List</a:t>
            </a:r>
          </a:p>
          <a:p>
            <a:pPr marL="692150" lvl="1" indent="-234950" defTabSz="914400">
              <a:lnSpc>
                <a:spcPct val="90000"/>
              </a:lnSpc>
            </a:pPr>
            <a:r>
              <a:rPr lang="en-US" dirty="0" smtClean="0"/>
              <a:t>Video </a:t>
            </a:r>
            <a:r>
              <a:rPr lang="en-US" dirty="0"/>
              <a:t>Player with Horizontal</a:t>
            </a:r>
            <a:r>
              <a:rPr lang="en-US" dirty="0" smtClean="0"/>
              <a:t> List 3.0</a:t>
            </a:r>
          </a:p>
          <a:p>
            <a:pPr marL="692150" lvl="1" indent="-234950" defTabSz="914400">
              <a:lnSpc>
                <a:spcPct val="90000"/>
              </a:lnSpc>
            </a:pPr>
            <a:r>
              <a:rPr lang="en-US" dirty="0" smtClean="0"/>
              <a:t>Mobile Optimized Player with Horizontal Playlist</a:t>
            </a:r>
            <a:br>
              <a:rPr lang="en-US" dirty="0" smtClean="0"/>
            </a:br>
            <a:endParaRPr lang="en-US" dirty="0"/>
          </a:p>
          <a:p>
            <a:pPr marL="292100" indent="-234950" defTabSz="914400">
              <a:lnSpc>
                <a:spcPct val="90000"/>
              </a:lnSpc>
            </a:pPr>
            <a:r>
              <a:rPr lang="en-US" dirty="0"/>
              <a:t>Multiple playlist </a:t>
            </a:r>
            <a:r>
              <a:rPr lang="en-US" dirty="0" smtClean="0"/>
              <a:t>templates</a:t>
            </a:r>
          </a:p>
          <a:p>
            <a:pPr marL="692150" lvl="1" indent="-234950" defTabSz="914400">
              <a:lnSpc>
                <a:spcPct val="90000"/>
              </a:lnSpc>
            </a:pPr>
            <a:r>
              <a:rPr lang="en-US" dirty="0" smtClean="0"/>
              <a:t>Tabbed </a:t>
            </a:r>
            <a:r>
              <a:rPr lang="en-US" dirty="0"/>
              <a:t>Navigation </a:t>
            </a:r>
            <a:r>
              <a:rPr lang="en-US" dirty="0" smtClean="0"/>
              <a:t>3.0</a:t>
            </a:r>
          </a:p>
          <a:p>
            <a:pPr marL="692150" lvl="1" indent="-234950" defTabSz="914400">
              <a:lnSpc>
                <a:spcPct val="90000"/>
              </a:lnSpc>
            </a:pPr>
            <a:r>
              <a:rPr lang="en-US" dirty="0" smtClean="0"/>
              <a:t>Chromeless Video Player with Tabbed Playlists</a:t>
            </a:r>
          </a:p>
          <a:p>
            <a:pPr marL="692150" lvl="1" indent="-234950" defTabSz="914400">
              <a:lnSpc>
                <a:spcPct val="90000"/>
              </a:lnSpc>
            </a:pPr>
            <a:r>
              <a:rPr lang="en-US" dirty="0" smtClean="0"/>
              <a:t>Compact </a:t>
            </a:r>
            <a:r>
              <a:rPr lang="en-US" dirty="0"/>
              <a:t>Tabbed Navigation </a:t>
            </a:r>
            <a:r>
              <a:rPr lang="en-US" dirty="0" smtClean="0"/>
              <a:t>3.0</a:t>
            </a:r>
          </a:p>
          <a:p>
            <a:pPr marL="692150" lvl="1" indent="-234950" defTabSz="914400">
              <a:lnSpc>
                <a:spcPct val="90000"/>
              </a:lnSpc>
            </a:pPr>
            <a:r>
              <a:rPr lang="en-US" dirty="0" smtClean="0"/>
              <a:t>Widescreen </a:t>
            </a:r>
            <a:r>
              <a:rPr lang="en-US" dirty="0"/>
              <a:t>with Dropdown </a:t>
            </a:r>
            <a:r>
              <a:rPr lang="en-US" dirty="0" smtClean="0"/>
              <a:t>Navigation</a:t>
            </a:r>
          </a:p>
          <a:p>
            <a:pPr marL="692150" lvl="1" indent="-234950" defTabSz="914400">
              <a:lnSpc>
                <a:spcPct val="90000"/>
              </a:lnSpc>
            </a:pPr>
            <a:r>
              <a:rPr lang="en-US" dirty="0" smtClean="0"/>
              <a:t>Video </a:t>
            </a:r>
            <a:r>
              <a:rPr lang="en-US" dirty="0"/>
              <a:t>Player with Dropdown </a:t>
            </a:r>
            <a:r>
              <a:rPr lang="en-US" dirty="0" smtClean="0"/>
              <a:t>Navigation</a:t>
            </a:r>
          </a:p>
          <a:p>
            <a:pPr marL="692150" lvl="1" indent="-234950" defTabSz="914400">
              <a:lnSpc>
                <a:spcPct val="90000"/>
              </a:lnSpc>
            </a:pPr>
            <a:r>
              <a:rPr lang="en-US" dirty="0" smtClean="0"/>
              <a:t>Thumbnail </a:t>
            </a:r>
            <a:r>
              <a:rPr lang="en-US" dirty="0"/>
              <a:t>Navigation Player</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Creating a Player</a:t>
            </a:r>
            <a:endParaRPr lang="en-US" dirty="0"/>
          </a:p>
        </p:txBody>
      </p:sp>
      <p:sp>
        <p:nvSpPr>
          <p:cNvPr id="3" name="Slide Number Placeholder 2"/>
          <p:cNvSpPr>
            <a:spLocks noGrp="1"/>
          </p:cNvSpPr>
          <p:nvPr>
            <p:ph type="sldNum" sz="quarter" idx="10"/>
          </p:nvPr>
        </p:nvSpPr>
        <p:spPr/>
        <p:txBody>
          <a:bodyPr/>
          <a:lstStyle/>
          <a:p>
            <a:pPr>
              <a:defRPr/>
            </a:pPr>
            <a:fld id="{A17FA258-D69D-DA46-9018-79B9B46C4A8A}" type="slidenum">
              <a:rPr lang="en-US" smtClean="0"/>
              <a:pPr>
                <a:defRPr/>
              </a:pPr>
              <a:t>47</a:t>
            </a:fld>
            <a:endParaRPr lang="en-US" dirty="0"/>
          </a:p>
        </p:txBody>
      </p:sp>
      <p:pic>
        <p:nvPicPr>
          <p:cNvPr id="6" name="Content Placeholder 5" descr="CreateNewPlayer.png"/>
          <p:cNvPicPr>
            <a:picLocks noGrp="1" noChangeAspect="1"/>
          </p:cNvPicPr>
          <p:nvPr>
            <p:ph idx="4294967295"/>
          </p:nvPr>
        </p:nvPicPr>
        <p:blipFill>
          <a:blip r:embed="rId2"/>
          <a:srcRect l="-25356" r="-25356"/>
          <a:stretch>
            <a:fillRect/>
          </a:stretch>
        </p:blipFill>
        <p:spPr>
          <a:xfrm>
            <a:off x="0" y="1189038"/>
            <a:ext cx="8277225" cy="4916487"/>
          </a:xfrm>
        </p:spPr>
      </p:pic>
      <p:sp>
        <p:nvSpPr>
          <p:cNvPr id="7" name="Bent Arrow 6"/>
          <p:cNvSpPr/>
          <p:nvPr/>
        </p:nvSpPr>
        <p:spPr bwMode="auto">
          <a:xfrm>
            <a:off x="2053958" y="4876800"/>
            <a:ext cx="822960" cy="822960"/>
          </a:xfrm>
          <a:prstGeom prst="bentArrow">
            <a:avLst>
              <a:gd name="adj1" fmla="val 25000"/>
              <a:gd name="adj2" fmla="val 25000"/>
              <a:gd name="adj3" fmla="val 25000"/>
              <a:gd name="adj4" fmla="val 63203"/>
            </a:avLst>
          </a:prstGeom>
          <a:gradFill flip="none" rotWithShape="1">
            <a:gsLst>
              <a:gs pos="0">
                <a:schemeClr val="accent2"/>
              </a:gs>
              <a:gs pos="100000">
                <a:srgbClr val="FFFFFF"/>
              </a:gs>
            </a:gsLst>
            <a:lin ang="10560000" scaled="0"/>
            <a:tileRect/>
          </a:gradFill>
          <a:ln w="9525" cap="flat" cmpd="sng" algn="ctr">
            <a:noFill/>
            <a:prstDash val="solid"/>
            <a:round/>
            <a:headEnd type="none" w="med" len="med"/>
            <a:tailEnd type="none" w="med" len="med"/>
          </a:ln>
          <a:effectLst/>
        </p:spPr>
      </p:sp>
      <p:sp>
        <p:nvSpPr>
          <p:cNvPr id="8" name="Rectangle 7"/>
          <p:cNvSpPr/>
          <p:nvPr/>
        </p:nvSpPr>
        <p:spPr bwMode="auto">
          <a:xfrm>
            <a:off x="4648200" y="3048000"/>
            <a:ext cx="2057400" cy="990600"/>
          </a:xfrm>
          <a:prstGeom prst="rect">
            <a:avLst/>
          </a:prstGeom>
          <a:noFill/>
          <a:ln w="38100" cap="flat" cmpd="sng" algn="ctr">
            <a:solidFill>
              <a:srgbClr val="0088D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ndParaRPr>
          </a:p>
        </p:txBody>
      </p:sp>
      <p:sp>
        <p:nvSpPr>
          <p:cNvPr id="9" name="Bent Arrow 8"/>
          <p:cNvSpPr/>
          <p:nvPr/>
        </p:nvSpPr>
        <p:spPr bwMode="auto">
          <a:xfrm rot="10800000">
            <a:off x="7086600" y="2971800"/>
            <a:ext cx="822960" cy="822960"/>
          </a:xfrm>
          <a:prstGeom prst="bentArrow">
            <a:avLst>
              <a:gd name="adj1" fmla="val 25000"/>
              <a:gd name="adj2" fmla="val 25000"/>
              <a:gd name="adj3" fmla="val 25000"/>
              <a:gd name="adj4" fmla="val 63203"/>
            </a:avLst>
          </a:prstGeom>
          <a:gradFill flip="none" rotWithShape="1">
            <a:gsLst>
              <a:gs pos="0">
                <a:srgbClr val="0088DF"/>
              </a:gs>
              <a:gs pos="100000">
                <a:srgbClr val="FFFFFF"/>
              </a:gs>
            </a:gsLst>
            <a:lin ang="10560000" scaled="0"/>
            <a:tileRect/>
          </a:gradFill>
          <a:ln w="9525" cap="flat" cmpd="sng" algn="ctr">
            <a:noFill/>
            <a:prstDash val="solid"/>
            <a:round/>
            <a:headEnd type="none" w="med" len="med"/>
            <a:tailEnd type="none" w="med" len="med"/>
          </a:ln>
          <a:effectLst/>
        </p:spPr>
      </p:sp>
      <p:sp>
        <p:nvSpPr>
          <p:cNvPr id="10" name="TextBox 9"/>
          <p:cNvSpPr txBox="1"/>
          <p:nvPr/>
        </p:nvSpPr>
        <p:spPr>
          <a:xfrm>
            <a:off x="7239000" y="1600200"/>
            <a:ext cx="1752600" cy="1384995"/>
          </a:xfrm>
          <a:prstGeom prst="rect">
            <a:avLst/>
          </a:prstGeom>
          <a:noFill/>
        </p:spPr>
        <p:txBody>
          <a:bodyPr wrap="square" rtlCol="0">
            <a:spAutoFit/>
          </a:bodyPr>
          <a:lstStyle/>
          <a:p>
            <a:r>
              <a:rPr lang="en-US" sz="1400" dirty="0" smtClean="0"/>
              <a:t>If you will need to resize your player, look for words like “resizable” or “scalable” in the description</a:t>
            </a:r>
            <a:endParaRPr lang="en-US" sz="1400" dirty="0"/>
          </a:p>
        </p:txBody>
      </p:sp>
    </p:spTree>
  </p:cSld>
  <p:clrMapOvr>
    <a:masterClrMapping/>
  </p:clrMapOvr>
  <p:transition xmlns:p14="http://schemas.microsoft.com/office/powerpoint/2010/mai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Rectangle 2"/>
          <p:cNvSpPr>
            <a:spLocks noGrp="1" noChangeArrowheads="1"/>
          </p:cNvSpPr>
          <p:nvPr>
            <p:ph type="title"/>
          </p:nvPr>
        </p:nvSpPr>
        <p:spPr/>
        <p:txBody>
          <a:bodyPr anchor="t"/>
          <a:lstStyle/>
          <a:p>
            <a:pPr eaLnBrk="1" hangingPunct="1"/>
            <a:r>
              <a:rPr lang="en-US" dirty="0"/>
              <a:t>Customizable Styling</a:t>
            </a:r>
          </a:p>
        </p:txBody>
      </p:sp>
      <p:sp>
        <p:nvSpPr>
          <p:cNvPr id="432131" name="Rectangle 3"/>
          <p:cNvSpPr>
            <a:spLocks noGrp="1" noChangeArrowheads="1"/>
          </p:cNvSpPr>
          <p:nvPr>
            <p:ph idx="4294967295"/>
          </p:nvPr>
        </p:nvSpPr>
        <p:spPr>
          <a:xfrm>
            <a:off x="0" y="1189038"/>
            <a:ext cx="8277225" cy="4916487"/>
          </a:xfrm>
        </p:spPr>
        <p:txBody>
          <a:bodyPr/>
          <a:lstStyle/>
          <a:p>
            <a:pPr eaLnBrk="1" hangingPunct="1"/>
            <a:r>
              <a:rPr lang="en-US" dirty="0"/>
              <a:t>Each component exposes styling properties</a:t>
            </a:r>
          </a:p>
          <a:p>
            <a:pPr lvl="1" eaLnBrk="1" hangingPunct="1"/>
            <a:r>
              <a:rPr lang="en-US" dirty="0"/>
              <a:t>Color</a:t>
            </a:r>
          </a:p>
          <a:p>
            <a:pPr lvl="1" eaLnBrk="1" hangingPunct="1"/>
            <a:r>
              <a:rPr lang="en-US" dirty="0"/>
              <a:t>Gradient</a:t>
            </a:r>
          </a:p>
          <a:p>
            <a:pPr lvl="1" eaLnBrk="1" hangingPunct="1"/>
            <a:r>
              <a:rPr lang="en-US" dirty="0"/>
              <a:t>Image</a:t>
            </a:r>
          </a:p>
          <a:p>
            <a:pPr lvl="1" eaLnBrk="1" hangingPunct="1">
              <a:buFontTx/>
              <a:buNone/>
            </a:pPr>
            <a:endParaRPr lang="en-US" sz="1800" dirty="0"/>
          </a:p>
        </p:txBody>
      </p:sp>
      <p:pic>
        <p:nvPicPr>
          <p:cNvPr id="6" name="Picture 5" descr="Player_Edit_Styling.png"/>
          <p:cNvPicPr>
            <a:picLocks noChangeAspect="1"/>
          </p:cNvPicPr>
          <p:nvPr/>
        </p:nvPicPr>
        <p:blipFill>
          <a:blip r:embed="rId3"/>
          <a:stretch>
            <a:fillRect/>
          </a:stretch>
        </p:blipFill>
        <p:spPr>
          <a:xfrm>
            <a:off x="1447800" y="1600200"/>
            <a:ext cx="6248400" cy="4651587"/>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44504" y="2972519"/>
            <a:ext cx="7480296" cy="866225"/>
          </a:xfrm>
        </p:spPr>
        <p:txBody>
          <a:bodyPr/>
          <a:lstStyle/>
          <a:p>
            <a:r>
              <a:rPr lang="en-US" sz="3600" dirty="0" smtClean="0"/>
              <a:t>Setting Player Properties </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title"/>
          </p:nvPr>
        </p:nvSpPr>
        <p:spPr/>
        <p:txBody>
          <a:bodyPr anchor="t"/>
          <a:lstStyle/>
          <a:p>
            <a:pPr eaLnBrk="1" hangingPunct="1"/>
            <a:r>
              <a:rPr lang="en-US" dirty="0" smtClean="0"/>
              <a:t>Terminology</a:t>
            </a:r>
            <a:endParaRPr lang="en-US" dirty="0"/>
          </a:p>
        </p:txBody>
      </p:sp>
      <p:sp>
        <p:nvSpPr>
          <p:cNvPr id="587779" name="Rectangle 3"/>
          <p:cNvSpPr>
            <a:spLocks noGrp="1" noChangeArrowheads="1"/>
          </p:cNvSpPr>
          <p:nvPr>
            <p:ph idx="1"/>
          </p:nvPr>
        </p:nvSpPr>
        <p:spPr/>
        <p:txBody>
          <a:bodyPr/>
          <a:lstStyle/>
          <a:p>
            <a:pPr marL="284163" indent="-284163" defTabSz="914400" eaLnBrk="1" hangingPunct="1"/>
            <a:r>
              <a:rPr lang="en-US" sz="1800" dirty="0" smtClean="0"/>
              <a:t>Playlist</a:t>
            </a:r>
          </a:p>
          <a:p>
            <a:pPr marL="692150" lvl="1" indent="-234950" defTabSz="914400" eaLnBrk="1" hangingPunct="1"/>
            <a:r>
              <a:rPr lang="en-US" sz="1800" dirty="0" smtClean="0"/>
              <a:t>A grouping of videos</a:t>
            </a:r>
          </a:p>
          <a:p>
            <a:pPr marL="284163" indent="-284163" defTabSz="914400" eaLnBrk="1" hangingPunct="1"/>
            <a:r>
              <a:rPr lang="en-US" sz="1800" dirty="0" smtClean="0"/>
              <a:t>Players can support single</a:t>
            </a:r>
            <a:br>
              <a:rPr lang="en-US" sz="1800" dirty="0" smtClean="0"/>
            </a:br>
            <a:r>
              <a:rPr lang="en-US" sz="1800" dirty="0" smtClean="0"/>
              <a:t>or multiple playlists</a:t>
            </a:r>
          </a:p>
        </p:txBody>
      </p:sp>
      <p:pic>
        <p:nvPicPr>
          <p:cNvPr id="2" name="Picture 1"/>
          <p:cNvPicPr>
            <a:picLocks noChangeAspect="1"/>
          </p:cNvPicPr>
          <p:nvPr/>
        </p:nvPicPr>
        <p:blipFill>
          <a:blip r:embed="rId3"/>
          <a:stretch>
            <a:fillRect/>
          </a:stretch>
        </p:blipFill>
        <p:spPr>
          <a:xfrm>
            <a:off x="3962400" y="1219200"/>
            <a:ext cx="4953000" cy="2404432"/>
          </a:xfrm>
          <a:prstGeom prst="rect">
            <a:avLst/>
          </a:prstGeom>
        </p:spPr>
      </p:pic>
      <p:pic>
        <p:nvPicPr>
          <p:cNvPr id="3" name="Picture 2"/>
          <p:cNvPicPr>
            <a:picLocks noChangeAspect="1"/>
          </p:cNvPicPr>
          <p:nvPr/>
        </p:nvPicPr>
        <p:blipFill>
          <a:blip r:embed="rId4"/>
          <a:stretch>
            <a:fillRect/>
          </a:stretch>
        </p:blipFill>
        <p:spPr>
          <a:xfrm>
            <a:off x="1143000" y="3886200"/>
            <a:ext cx="6553200" cy="2506689"/>
          </a:xfrm>
          <a:prstGeom prst="rect">
            <a:avLst/>
          </a:prstGeom>
        </p:spPr>
      </p:pic>
    </p:spTree>
    <p:extLst>
      <p:ext uri="{BB962C8B-B14F-4D97-AF65-F5344CB8AC3E}">
        <p14:creationId xmlns:p14="http://schemas.microsoft.com/office/powerpoint/2010/main" val="330802206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777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8777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8777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7779"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VIDEO CLOUD Player Settings: Global</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pic>
        <p:nvPicPr>
          <p:cNvPr id="5" name="Picture 4" descr="Player_Edit_Settings_1_Global.png"/>
          <p:cNvPicPr>
            <a:picLocks noChangeAspect="1"/>
          </p:cNvPicPr>
          <p:nvPr/>
        </p:nvPicPr>
        <p:blipFill>
          <a:blip r:embed="rId3"/>
          <a:stretch>
            <a:fillRect/>
          </a:stretch>
        </p:blipFill>
        <p:spPr>
          <a:xfrm>
            <a:off x="762000" y="1201499"/>
            <a:ext cx="7658100" cy="5046901"/>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0946" name="AutoShape 2"/>
          <p:cNvSpPr>
            <a:spLocks noChangeArrowheads="1"/>
          </p:cNvSpPr>
          <p:nvPr/>
        </p:nvSpPr>
        <p:spPr bwMode="auto">
          <a:xfrm>
            <a:off x="2984500" y="1752600"/>
            <a:ext cx="5778500" cy="4140200"/>
          </a:xfrm>
          <a:prstGeom prst="roundRect">
            <a:avLst>
              <a:gd name="adj" fmla="val 3301"/>
            </a:avLst>
          </a:prstGeom>
          <a:solidFill>
            <a:srgbClr val="FFFFFF"/>
          </a:solidFill>
          <a:ln w="19050">
            <a:solidFill>
              <a:schemeClr val="tx1"/>
            </a:solidFill>
            <a:round/>
            <a:headEnd/>
            <a:tailEnd/>
          </a:ln>
          <a:effectLst/>
        </p:spPr>
        <p:txBody>
          <a:bodyPr lIns="365760" rIns="274320" anchor="ctr">
            <a:prstTxWarp prst="textNoShape">
              <a:avLst/>
            </a:prstTxWarp>
          </a:bodyPr>
          <a:lstStyle/>
          <a:p>
            <a:pPr marL="233363" indent="-7938" eaLnBrk="0" hangingPunct="0">
              <a:defRPr/>
            </a:pPr>
            <a:r>
              <a:rPr lang="en-US" b="1" dirty="0">
                <a:effectLst>
                  <a:outerShdw blurRad="38100" dist="38100" dir="2700000" algn="tl">
                    <a:srgbClr val="DDDDDD"/>
                  </a:outerShdw>
                </a:effectLst>
              </a:rPr>
              <a:t>Hosting Options</a:t>
            </a:r>
          </a:p>
          <a:p>
            <a:pPr marL="233363" indent="-7938" eaLnBrk="0" hangingPunct="0">
              <a:defRPr/>
            </a:pPr>
            <a:endParaRPr lang="en-US" b="1" dirty="0">
              <a:effectLst>
                <a:outerShdw blurRad="38100" dist="38100" dir="2700000" algn="tl">
                  <a:srgbClr val="DDDDDD"/>
                </a:outerShdw>
              </a:effectLst>
            </a:endParaRPr>
          </a:p>
          <a:p>
            <a:pPr marL="233363" indent="-7938" eaLnBrk="0" hangingPunct="0">
              <a:defRPr/>
            </a:pPr>
            <a:r>
              <a:rPr lang="en-US" sz="2000" b="1" i="1" dirty="0">
                <a:effectLst>
                  <a:outerShdw blurRad="38100" dist="38100" dir="2700000" algn="tl">
                    <a:srgbClr val="DDDDDD"/>
                  </a:outerShdw>
                </a:effectLst>
              </a:rPr>
              <a:t>Host on your URL</a:t>
            </a:r>
            <a:r>
              <a:rPr lang="en-US" sz="2000" i="1" dirty="0">
                <a:effectLst>
                  <a:outerShdw blurRad="38100" dist="38100" dir="2700000" algn="tl">
                    <a:srgbClr val="DDDDDD"/>
                  </a:outerShdw>
                </a:effectLst>
              </a:rPr>
              <a:t>:</a:t>
            </a:r>
          </a:p>
          <a:p>
            <a:pPr marL="233363" indent="-7938" eaLnBrk="0" hangingPunct="0">
              <a:defRPr/>
            </a:pPr>
            <a:endParaRPr lang="en-US" sz="2000" dirty="0"/>
          </a:p>
          <a:p>
            <a:pPr marL="233363" indent="-7938" eaLnBrk="0" hangingPunct="0">
              <a:buFontTx/>
              <a:buChar char="•"/>
              <a:defRPr/>
            </a:pPr>
            <a:r>
              <a:rPr lang="en-US" sz="2000" dirty="0"/>
              <a:t> All traffic is directed back to your website</a:t>
            </a:r>
            <a:br>
              <a:rPr lang="en-US" sz="2000" dirty="0"/>
            </a:br>
            <a:endParaRPr lang="en-US" sz="2000" dirty="0"/>
          </a:p>
          <a:p>
            <a:pPr marL="233363" indent="-7938" eaLnBrk="0" hangingPunct="0">
              <a:buFontTx/>
              <a:buChar char="•"/>
              <a:defRPr/>
            </a:pPr>
            <a:r>
              <a:rPr lang="en-US" sz="2000" dirty="0"/>
              <a:t> To see the player embedded in your page with page advertising, </a:t>
            </a:r>
            <a:r>
              <a:rPr lang="en-US" sz="2000" dirty="0" smtClean="0"/>
              <a:t>context, </a:t>
            </a:r>
            <a:r>
              <a:rPr lang="en-US" sz="2000" dirty="0"/>
              <a:t>etc</a:t>
            </a:r>
            <a:br>
              <a:rPr lang="en-US" sz="2000" dirty="0"/>
            </a:br>
            <a:endParaRPr lang="en-US" sz="2000" dirty="0"/>
          </a:p>
          <a:p>
            <a:pPr marL="233363" indent="-7938" eaLnBrk="0" hangingPunct="0">
              <a:buFontTx/>
              <a:buChar char="•"/>
              <a:defRPr/>
            </a:pPr>
            <a:r>
              <a:rPr lang="en-US" sz="2000" dirty="0"/>
              <a:t> Search results for the player will direct to your site</a:t>
            </a:r>
          </a:p>
        </p:txBody>
      </p:sp>
      <p:sp>
        <p:nvSpPr>
          <p:cNvPr id="399363" name="Rectangle 3"/>
          <p:cNvSpPr>
            <a:spLocks noGrp="1"/>
          </p:cNvSpPr>
          <p:nvPr>
            <p:ph type="title"/>
          </p:nvPr>
        </p:nvSpPr>
        <p:spPr/>
        <p:txBody>
          <a:bodyPr/>
          <a:lstStyle/>
          <a:p>
            <a:r>
              <a:rPr lang="en-US" dirty="0"/>
              <a:t>Global Settings</a:t>
            </a:r>
          </a:p>
        </p:txBody>
      </p:sp>
      <p:sp>
        <p:nvSpPr>
          <p:cNvPr id="399364" name="Rectangle 4"/>
          <p:cNvSpPr>
            <a:spLocks noChangeArrowheads="1"/>
          </p:cNvSpPr>
          <p:nvPr/>
        </p:nvSpPr>
        <p:spPr bwMode="auto">
          <a:xfrm>
            <a:off x="2647950" y="1803400"/>
            <a:ext cx="457200" cy="3987800"/>
          </a:xfrm>
          <a:prstGeom prst="rect">
            <a:avLst/>
          </a:prstGeom>
          <a:solidFill>
            <a:schemeClr val="accent1"/>
          </a:solidFill>
          <a:ln w="19050">
            <a:solidFill>
              <a:schemeClr val="tx1"/>
            </a:solidFill>
            <a:miter lim="800000"/>
            <a:headEnd/>
            <a:tailEnd/>
          </a:ln>
        </p:spPr>
        <p:txBody>
          <a:bodyPr lIns="365760" rIns="274320" anchor="ctr">
            <a:prstTxWarp prst="textNoShape">
              <a:avLst/>
            </a:prstTxWarp>
          </a:bodyPr>
          <a:lstStyle/>
          <a:p>
            <a:pPr marL="171450" indent="-171450">
              <a:lnSpc>
                <a:spcPct val="90000"/>
              </a:lnSpc>
              <a:spcBef>
                <a:spcPct val="45000"/>
              </a:spcBef>
              <a:spcAft>
                <a:spcPct val="10000"/>
              </a:spcAft>
              <a:buClr>
                <a:srgbClr val="ABA69F"/>
              </a:buClr>
              <a:buSzPct val="80000"/>
              <a:buFontTx/>
              <a:buChar char="•"/>
            </a:pPr>
            <a:endParaRPr lang="en-US" sz="2000" dirty="0">
              <a:ea typeface="Arial" charset="0"/>
              <a:cs typeface="Arial" charset="0"/>
            </a:endParaRPr>
          </a:p>
        </p:txBody>
      </p:sp>
      <p:sp>
        <p:nvSpPr>
          <p:cNvPr id="399365" name="AutoShape 5"/>
          <p:cNvSpPr>
            <a:spLocks noChangeArrowheads="1"/>
          </p:cNvSpPr>
          <p:nvPr/>
        </p:nvSpPr>
        <p:spPr bwMode="auto">
          <a:xfrm>
            <a:off x="838200" y="1600200"/>
            <a:ext cx="1993900" cy="838200"/>
          </a:xfrm>
          <a:prstGeom prst="roundRect">
            <a:avLst>
              <a:gd name="adj" fmla="val 10213"/>
            </a:avLst>
          </a:prstGeom>
          <a:solidFill>
            <a:schemeClr val="accent1"/>
          </a:solidFill>
          <a:ln w="19050">
            <a:solidFill>
              <a:schemeClr val="tx1"/>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b="1" dirty="0">
                <a:solidFill>
                  <a:srgbClr val="FFFFFF"/>
                </a:solidFill>
                <a:ea typeface="Arial" charset="0"/>
                <a:cs typeface="Arial" charset="0"/>
              </a:rPr>
              <a:t>Global</a:t>
            </a: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9094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90946">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90946">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9094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02" name="AutoShape 2"/>
          <p:cNvSpPr>
            <a:spLocks noChangeArrowheads="1"/>
          </p:cNvSpPr>
          <p:nvPr/>
        </p:nvSpPr>
        <p:spPr bwMode="auto">
          <a:xfrm>
            <a:off x="2984500" y="1752600"/>
            <a:ext cx="5570538" cy="3987800"/>
          </a:xfrm>
          <a:prstGeom prst="roundRect">
            <a:avLst>
              <a:gd name="adj" fmla="val 3301"/>
            </a:avLst>
          </a:prstGeom>
          <a:solidFill>
            <a:srgbClr val="FFFFFF"/>
          </a:solidFill>
          <a:ln w="19050">
            <a:solidFill>
              <a:schemeClr val="tx1"/>
            </a:solidFill>
            <a:round/>
            <a:headEnd/>
            <a:tailEnd/>
          </a:ln>
          <a:effectLst/>
        </p:spPr>
        <p:txBody>
          <a:bodyPr lIns="365760" rIns="274320" anchor="ctr">
            <a:prstTxWarp prst="textNoShape">
              <a:avLst/>
            </a:prstTxWarp>
          </a:bodyPr>
          <a:lstStyle/>
          <a:p>
            <a:pPr eaLnBrk="0" hangingPunct="0">
              <a:defRPr/>
            </a:pPr>
            <a:r>
              <a:rPr lang="en-US" b="1" dirty="0">
                <a:effectLst>
                  <a:outerShdw blurRad="38100" dist="38100" dir="2700000" algn="tl">
                    <a:srgbClr val="DDDDDD"/>
                  </a:outerShdw>
                </a:effectLst>
              </a:rPr>
              <a:t>Web Settings</a:t>
            </a:r>
          </a:p>
          <a:p>
            <a:pPr eaLnBrk="0" hangingPunct="0">
              <a:defRPr/>
            </a:pPr>
            <a:endParaRPr lang="en-US" b="1" dirty="0">
              <a:effectLst>
                <a:outerShdw blurRad="38100" dist="38100" dir="2700000" algn="tl">
                  <a:srgbClr val="DDDDDD"/>
                </a:outerShdw>
              </a:effectLst>
            </a:endParaRPr>
          </a:p>
          <a:p>
            <a:pPr eaLnBrk="0" hangingPunct="0">
              <a:defRPr/>
            </a:pPr>
            <a:r>
              <a:rPr lang="en-US" sz="2000" b="1" i="1" dirty="0">
                <a:effectLst>
                  <a:outerShdw blurRad="38100" dist="38100" dir="2700000" algn="tl">
                    <a:srgbClr val="DDDDDD"/>
                  </a:outerShdw>
                </a:effectLst>
              </a:rPr>
              <a:t>Enable ActionScript/JavaScript APIs</a:t>
            </a:r>
            <a:r>
              <a:rPr lang="en-US" sz="2000" b="1" dirty="0">
                <a:effectLst>
                  <a:outerShdw blurRad="38100" dist="38100" dir="2700000" algn="tl">
                    <a:srgbClr val="DDDDDD"/>
                  </a:outerShdw>
                </a:effectLst>
              </a:rPr>
              <a:t>:</a:t>
            </a:r>
            <a:r>
              <a:rPr lang="en-US" sz="2000" dirty="0"/>
              <a:t> </a:t>
            </a:r>
          </a:p>
          <a:p>
            <a:pPr eaLnBrk="0" hangingPunct="0">
              <a:defRPr/>
            </a:pPr>
            <a:r>
              <a:rPr lang="en-US" sz="2000" dirty="0"/>
              <a:t>This gives you/your developer programmatic access to the underlying player object and data transfer objects</a:t>
            </a:r>
          </a:p>
          <a:p>
            <a:pPr eaLnBrk="0" hangingPunct="0">
              <a:defRPr/>
            </a:pPr>
            <a:endParaRPr lang="en-US" sz="2000" dirty="0" smtClean="0"/>
          </a:p>
          <a:p>
            <a:pPr algn="ctr" eaLnBrk="0" hangingPunct="0">
              <a:defRPr/>
            </a:pPr>
            <a:r>
              <a:rPr lang="en-US" sz="2000" b="1" dirty="0" smtClean="0">
                <a:effectLst>
                  <a:outerShdw blurRad="38100" dist="38100" dir="2700000" algn="tl">
                    <a:srgbClr val="DDDDDD"/>
                  </a:outerShdw>
                </a:effectLst>
              </a:rPr>
              <a:t>You </a:t>
            </a:r>
            <a:r>
              <a:rPr lang="en-US" sz="2000" b="1" dirty="0">
                <a:effectLst>
                  <a:outerShdw blurRad="38100" dist="38100" dir="2700000" algn="tl">
                    <a:srgbClr val="DDDDDD"/>
                  </a:outerShdw>
                </a:effectLst>
              </a:rPr>
              <a:t>must explicitly enable this or all API calls</a:t>
            </a:r>
            <a:r>
              <a:rPr lang="en-US" sz="2000" b="1" dirty="0" smtClean="0">
                <a:effectLst>
                  <a:outerShdw blurRad="38100" dist="38100" dir="2700000" algn="tl">
                    <a:srgbClr val="DDDDDD"/>
                  </a:outerShdw>
                </a:effectLst>
              </a:rPr>
              <a:t> and plug-ins will </a:t>
            </a:r>
            <a:r>
              <a:rPr lang="en-US" sz="2000" b="1" dirty="0">
                <a:effectLst>
                  <a:outerShdw blurRad="38100" dist="38100" dir="2700000" algn="tl">
                    <a:srgbClr val="DDDDDD"/>
                  </a:outerShdw>
                </a:effectLst>
              </a:rPr>
              <a:t>FAIL </a:t>
            </a:r>
            <a:r>
              <a:rPr lang="en-US" sz="2000" b="1" dirty="0" smtClean="0">
                <a:effectLst>
                  <a:outerShdw blurRad="38100" dist="38100" dir="2700000" algn="tl">
                    <a:srgbClr val="DDDDDD"/>
                  </a:outerShdw>
                </a:effectLst>
              </a:rPr>
              <a:t>silently</a:t>
            </a:r>
            <a:endParaRPr lang="en-US" sz="2000" b="1" dirty="0">
              <a:effectLst>
                <a:outerShdw blurRad="38100" dist="38100" dir="2700000" algn="tl">
                  <a:srgbClr val="DDDDDD"/>
                </a:outerShdw>
              </a:effectLst>
            </a:endParaRPr>
          </a:p>
        </p:txBody>
      </p:sp>
      <p:sp>
        <p:nvSpPr>
          <p:cNvPr id="401411" name="Rectangle 3"/>
          <p:cNvSpPr>
            <a:spLocks noGrp="1"/>
          </p:cNvSpPr>
          <p:nvPr>
            <p:ph type="title"/>
          </p:nvPr>
        </p:nvSpPr>
        <p:spPr/>
        <p:txBody>
          <a:bodyPr/>
          <a:lstStyle/>
          <a:p>
            <a:r>
              <a:rPr lang="en-US" dirty="0"/>
              <a:t>Global Settings</a:t>
            </a:r>
          </a:p>
        </p:txBody>
      </p:sp>
      <p:sp>
        <p:nvSpPr>
          <p:cNvPr id="401412" name="Rectangle 6"/>
          <p:cNvSpPr>
            <a:spLocks noChangeArrowheads="1"/>
          </p:cNvSpPr>
          <p:nvPr/>
        </p:nvSpPr>
        <p:spPr bwMode="auto">
          <a:xfrm>
            <a:off x="2647950" y="1803400"/>
            <a:ext cx="457200" cy="3987800"/>
          </a:xfrm>
          <a:prstGeom prst="rect">
            <a:avLst/>
          </a:prstGeom>
          <a:solidFill>
            <a:schemeClr val="accent1"/>
          </a:solidFill>
          <a:ln w="19050">
            <a:solidFill>
              <a:schemeClr val="tx1"/>
            </a:solidFill>
            <a:miter lim="800000"/>
            <a:headEnd/>
            <a:tailEnd/>
          </a:ln>
        </p:spPr>
        <p:txBody>
          <a:bodyPr lIns="365760" rIns="274320" anchor="ctr">
            <a:prstTxWarp prst="textNoShape">
              <a:avLst/>
            </a:prstTxWarp>
          </a:bodyPr>
          <a:lstStyle/>
          <a:p>
            <a:pPr marL="171450" indent="-171450">
              <a:lnSpc>
                <a:spcPct val="90000"/>
              </a:lnSpc>
              <a:spcBef>
                <a:spcPct val="45000"/>
              </a:spcBef>
              <a:spcAft>
                <a:spcPct val="10000"/>
              </a:spcAft>
              <a:buClr>
                <a:srgbClr val="ABA69F"/>
              </a:buClr>
              <a:buSzPct val="80000"/>
              <a:buFontTx/>
              <a:buChar char="•"/>
            </a:pPr>
            <a:endParaRPr lang="en-US" sz="2000" dirty="0">
              <a:ea typeface="Arial" charset="0"/>
              <a:cs typeface="Arial" charset="0"/>
            </a:endParaRPr>
          </a:p>
        </p:txBody>
      </p:sp>
      <p:sp>
        <p:nvSpPr>
          <p:cNvPr id="401413" name="AutoShape 8"/>
          <p:cNvSpPr>
            <a:spLocks noChangeArrowheads="1"/>
          </p:cNvSpPr>
          <p:nvPr/>
        </p:nvSpPr>
        <p:spPr bwMode="auto">
          <a:xfrm>
            <a:off x="838200" y="1600200"/>
            <a:ext cx="1993900" cy="838200"/>
          </a:xfrm>
          <a:prstGeom prst="roundRect">
            <a:avLst>
              <a:gd name="adj" fmla="val 10213"/>
            </a:avLst>
          </a:prstGeom>
          <a:solidFill>
            <a:schemeClr val="accent1"/>
          </a:solidFill>
          <a:ln w="19050">
            <a:solidFill>
              <a:schemeClr val="tx1"/>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b="1" dirty="0">
                <a:solidFill>
                  <a:srgbClr val="FFFFFF"/>
                </a:solidFill>
                <a:ea typeface="Arial" charset="0"/>
                <a:cs typeface="Arial" charset="0"/>
              </a:rPr>
              <a:t>Global</a:t>
            </a: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202">
                                            <p:txEl>
                                              <p:pRg st="2" end="2"/>
                                            </p:txEl>
                                          </p:spTgt>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bomb.wav"/>
                                        </p:tgtEl>
                                      </p:cMediaNode>
                                    </p:audio>
                                  </p:subTnLst>
                                </p:cTn>
                              </p:par>
                              <p:par>
                                <p:cTn id="7" presetID="1" presetClass="entr" presetSubtype="0" fill="hold" nodeType="withEffect">
                                  <p:stCondLst>
                                    <p:cond delay="0"/>
                                  </p:stCondLst>
                                  <p:childTnLst>
                                    <p:set>
                                      <p:cBhvr>
                                        <p:cTn id="8" dur="1" fill="hold">
                                          <p:stCondLst>
                                            <p:cond delay="0"/>
                                          </p:stCondLst>
                                        </p:cTn>
                                        <p:tgtEl>
                                          <p:spTgt spid="819202">
                                            <p:txEl>
                                              <p:pRg st="3" end="3"/>
                                            </p:txEl>
                                          </p:spTgt>
                                        </p:tgtEl>
                                        <p:attrNameLst>
                                          <p:attrName>style.visibility</p:attrName>
                                        </p:attrNameLst>
                                      </p:cBhvr>
                                      <p:to>
                                        <p:strVal val="visible"/>
                                      </p:to>
                                    </p:set>
                                  </p:childTnLst>
                                  <p:subTnLst>
                                    <p:audio>
                                      <p:cMediaNode>
                                        <p:cTn display="0" masterRel="sameClick">
                                          <p:stCondLst>
                                            <p:cond evt="begin" delay="0">
                                              <p:tn val="7"/>
                                            </p:cond>
                                          </p:stCondLst>
                                          <p:endCondLst>
                                            <p:cond evt="onStopAudio" delay="0">
                                              <p:tgtEl>
                                                <p:sldTgt/>
                                              </p:tgtEl>
                                            </p:cond>
                                          </p:endCondLst>
                                        </p:cTn>
                                        <p:tgtEl>
                                          <p:sndTgt r:embed="rId3" name="bomb.wav"/>
                                        </p:tgtEl>
                                      </p:cMediaNode>
                                    </p:audio>
                                  </p:subTnLst>
                                </p:cTn>
                              </p:par>
                            </p:childTnLst>
                          </p:cTn>
                        </p:par>
                      </p:childTnLst>
                    </p:cTn>
                  </p:par>
                  <p:par>
                    <p:cTn id="9" fill="hold">
                      <p:stCondLst>
                        <p:cond delay="indefinite"/>
                      </p:stCondLst>
                      <p:childTnLst>
                        <p:par>
                          <p:cTn id="10" fill="hold">
                            <p:stCondLst>
                              <p:cond delay="0"/>
                            </p:stCondLst>
                            <p:childTnLst>
                              <p:par>
                                <p:cTn id="11" presetID="51" presetClass="entr" presetSubtype="0" fill="hold" nodeType="clickEffect">
                                  <p:stCondLst>
                                    <p:cond delay="0"/>
                                  </p:stCondLst>
                                  <p:childTnLst>
                                    <p:set>
                                      <p:cBhvr>
                                        <p:cTn id="12" dur="1" fill="hold">
                                          <p:stCondLst>
                                            <p:cond delay="0"/>
                                          </p:stCondLst>
                                        </p:cTn>
                                        <p:tgtEl>
                                          <p:spTgt spid="819202">
                                            <p:txEl>
                                              <p:pRg st="5" end="5"/>
                                            </p:txEl>
                                          </p:spTgt>
                                        </p:tgtEl>
                                        <p:attrNameLst>
                                          <p:attrName>style.visibility</p:attrName>
                                        </p:attrNameLst>
                                      </p:cBhvr>
                                      <p:to>
                                        <p:strVal val="visible"/>
                                      </p:to>
                                    </p:set>
                                    <p:animEffect transition="in" filter="fade">
                                      <p:cBhvr>
                                        <p:cTn id="13" dur="770" decel="100000"/>
                                        <p:tgtEl>
                                          <p:spTgt spid="819202">
                                            <p:txEl>
                                              <p:pRg st="5" end="5"/>
                                            </p:txEl>
                                          </p:spTgt>
                                        </p:tgtEl>
                                      </p:cBhvr>
                                    </p:animEffect>
                                    <p:animScale>
                                      <p:cBhvr>
                                        <p:cTn id="14" dur="770" decel="100000"/>
                                        <p:tgtEl>
                                          <p:spTgt spid="819202">
                                            <p:txEl>
                                              <p:pRg st="5" end="5"/>
                                            </p:txEl>
                                          </p:spTgt>
                                        </p:tgtEl>
                                      </p:cBhvr>
                                      <p:from x="10000" y="10000"/>
                                      <p:to x="200000" y="450000"/>
                                    </p:animScale>
                                    <p:animScale>
                                      <p:cBhvr>
                                        <p:cTn id="15" dur="1230" accel="100000" fill="hold">
                                          <p:stCondLst>
                                            <p:cond delay="770"/>
                                          </p:stCondLst>
                                        </p:cTn>
                                        <p:tgtEl>
                                          <p:spTgt spid="819202">
                                            <p:txEl>
                                              <p:pRg st="5" end="5"/>
                                            </p:txEl>
                                          </p:spTgt>
                                        </p:tgtEl>
                                      </p:cBhvr>
                                      <p:from x="200000" y="450000"/>
                                      <p:to x="100000" y="100000"/>
                                    </p:animScale>
                                    <p:set>
                                      <p:cBhvr>
                                        <p:cTn id="16" dur="770" fill="hold"/>
                                        <p:tgtEl>
                                          <p:spTgt spid="819202">
                                            <p:txEl>
                                              <p:pRg st="5" end="5"/>
                                            </p:txEl>
                                          </p:spTgt>
                                        </p:tgtEl>
                                        <p:attrNameLst>
                                          <p:attrName>ppt_x</p:attrName>
                                        </p:attrNameLst>
                                      </p:cBhvr>
                                      <p:to>
                                        <p:strVal val="(0.5)"/>
                                      </p:to>
                                    </p:set>
                                    <p:anim from="(0.5)" to="(#ppt_x)" calcmode="lin" valueType="num">
                                      <p:cBhvr>
                                        <p:cTn id="17" dur="1230" accel="100000" fill="hold">
                                          <p:stCondLst>
                                            <p:cond delay="770"/>
                                          </p:stCondLst>
                                        </p:cTn>
                                        <p:tgtEl>
                                          <p:spTgt spid="819202">
                                            <p:txEl>
                                              <p:pRg st="5" end="5"/>
                                            </p:txEl>
                                          </p:spTgt>
                                        </p:tgtEl>
                                        <p:attrNameLst>
                                          <p:attrName>ppt_x</p:attrName>
                                        </p:attrNameLst>
                                      </p:cBhvr>
                                    </p:anim>
                                    <p:set>
                                      <p:cBhvr>
                                        <p:cTn id="18" dur="770" fill="hold"/>
                                        <p:tgtEl>
                                          <p:spTgt spid="819202">
                                            <p:txEl>
                                              <p:pRg st="5" end="5"/>
                                            </p:txEl>
                                          </p:spTgt>
                                        </p:tgtEl>
                                        <p:attrNameLst>
                                          <p:attrName>ppt_y</p:attrName>
                                        </p:attrNameLst>
                                      </p:cBhvr>
                                      <p:to>
                                        <p:strVal val="(#ppt_y+0.4)"/>
                                      </p:to>
                                    </p:set>
                                    <p:anim from="(#ppt_y+0.4)" to="(#ppt_y)" calcmode="lin" valueType="num">
                                      <p:cBhvr>
                                        <p:cTn id="19" dur="1230" accel="100000" fill="hold">
                                          <p:stCondLst>
                                            <p:cond delay="770"/>
                                          </p:stCondLst>
                                        </p:cTn>
                                        <p:tgtEl>
                                          <p:spTgt spid="819202">
                                            <p:txEl>
                                              <p:pRg st="5" end="5"/>
                                            </p:txEl>
                                          </p:spTgt>
                                        </p:tgtEl>
                                        <p:attrNameLst>
                                          <p:attrName>ppt_y</p:attrName>
                                        </p:attrNameLst>
                                      </p:cBhvr>
                                    </p:anim>
                                  </p:childTnLst>
                                  <p:subTnLst>
                                    <p:audio>
                                      <p:cMediaNode>
                                        <p:cTn display="0" masterRel="sameClick">
                                          <p:stCondLst>
                                            <p:cond evt="begin" delay="0">
                                              <p:tn val="11"/>
                                            </p:cond>
                                          </p:stCondLst>
                                          <p:endCondLst>
                                            <p:cond evt="onStopAudio" delay="0">
                                              <p:tgtEl>
                                                <p:sldTgt/>
                                              </p:tgtEl>
                                            </p:cond>
                                          </p:endCondLst>
                                        </p:cTn>
                                        <p:tgtEl>
                                          <p:sndTgt r:embed="rId3" name="bomb.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VIDEO CLOUD Player Settings: Availability </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pic>
        <p:nvPicPr>
          <p:cNvPr id="6" name="Picture 5" descr="Player_Edit_Settings_2_Availability.png"/>
          <p:cNvPicPr>
            <a:picLocks noChangeAspect="1"/>
          </p:cNvPicPr>
          <p:nvPr/>
        </p:nvPicPr>
        <p:blipFill>
          <a:blip r:embed="rId3"/>
          <a:stretch>
            <a:fillRect/>
          </a:stretch>
        </p:blipFill>
        <p:spPr>
          <a:xfrm>
            <a:off x="752585" y="1180887"/>
            <a:ext cx="7705615" cy="5067513"/>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8706" name="AutoShape 2"/>
          <p:cNvSpPr>
            <a:spLocks noChangeArrowheads="1"/>
          </p:cNvSpPr>
          <p:nvPr/>
        </p:nvSpPr>
        <p:spPr bwMode="auto">
          <a:xfrm>
            <a:off x="2984500" y="1752600"/>
            <a:ext cx="5570538" cy="3987800"/>
          </a:xfrm>
          <a:prstGeom prst="roundRect">
            <a:avLst>
              <a:gd name="adj" fmla="val 3301"/>
            </a:avLst>
          </a:prstGeom>
          <a:solidFill>
            <a:srgbClr val="FFFFFF"/>
          </a:solidFill>
          <a:ln w="19050">
            <a:solidFill>
              <a:schemeClr val="tx1"/>
            </a:solidFill>
            <a:round/>
            <a:headEnd/>
            <a:tailEnd/>
          </a:ln>
          <a:effectLst/>
        </p:spPr>
        <p:txBody>
          <a:bodyPr lIns="365760" rIns="274320" anchor="ctr">
            <a:prstTxWarp prst="textNoShape">
              <a:avLst/>
            </a:prstTxWarp>
          </a:bodyPr>
          <a:lstStyle/>
          <a:p>
            <a:pPr eaLnBrk="0" hangingPunct="0">
              <a:defRPr/>
            </a:pPr>
            <a:r>
              <a:rPr lang="en-US" b="1" dirty="0" smtClean="0">
                <a:effectLst>
                  <a:outerShdw blurRad="38100" dist="38100" dir="2700000" algn="tl">
                    <a:srgbClr val="DDDDDD"/>
                  </a:outerShdw>
                </a:effectLst>
              </a:rPr>
              <a:t>Domain Restriction</a:t>
            </a:r>
          </a:p>
          <a:p>
            <a:pPr eaLnBrk="0" hangingPunct="0">
              <a:defRPr/>
            </a:pPr>
            <a:endParaRPr lang="en-US" b="1" dirty="0">
              <a:effectLst>
                <a:outerShdw blurRad="38100" dist="38100" dir="2700000" algn="tl">
                  <a:srgbClr val="DDDDDD"/>
                </a:outerShdw>
              </a:effectLst>
            </a:endParaRPr>
          </a:p>
          <a:p>
            <a:pPr eaLnBrk="0" hangingPunct="0">
              <a:defRPr/>
            </a:pPr>
            <a:r>
              <a:rPr lang="en-US" sz="2000" b="1" i="1" dirty="0">
                <a:effectLst>
                  <a:outerShdw blurRad="38100" dist="38100" dir="2700000" algn="tl">
                    <a:srgbClr val="DDDDDD"/>
                  </a:outerShdw>
                </a:effectLst>
              </a:rPr>
              <a:t>Restrict to your web domain:</a:t>
            </a:r>
            <a:r>
              <a:rPr lang="en-US" sz="2000" dirty="0"/>
              <a:t> Enter a complete URL to restrict your player's availability to this particular </a:t>
            </a:r>
            <a:r>
              <a:rPr lang="en-US" sz="2000" dirty="0" smtClean="0"/>
              <a:t>domain – useful for paid or private content</a:t>
            </a:r>
          </a:p>
          <a:p>
            <a:pPr eaLnBrk="0" hangingPunct="0">
              <a:defRPr/>
            </a:pPr>
            <a:endParaRPr lang="en-US" sz="2000" dirty="0"/>
          </a:p>
          <a:p>
            <a:pPr algn="ctr" eaLnBrk="0" hangingPunct="0">
              <a:defRPr/>
            </a:pPr>
            <a:endParaRPr lang="en-US" sz="2000" b="1" dirty="0">
              <a:effectLst>
                <a:outerShdw blurRad="38100" dist="38100" dir="2700000" algn="tl">
                  <a:srgbClr val="DDDDDD"/>
                </a:outerShdw>
              </a:effectLst>
            </a:endParaRPr>
          </a:p>
          <a:p>
            <a:pPr algn="ctr" eaLnBrk="0" hangingPunct="0">
              <a:defRPr/>
            </a:pPr>
            <a:endParaRPr lang="en-US" sz="2000" b="1" dirty="0">
              <a:effectLst>
                <a:outerShdw blurRad="38100" dist="38100" dir="2700000" algn="tl">
                  <a:srgbClr val="DDDDDD"/>
                </a:outerShdw>
              </a:effectLst>
            </a:endParaRPr>
          </a:p>
          <a:p>
            <a:pPr algn="ctr" eaLnBrk="0" hangingPunct="0">
              <a:defRPr/>
            </a:pPr>
            <a:endParaRPr lang="en-US" sz="2000" b="1" dirty="0">
              <a:effectLst>
                <a:outerShdw blurRad="38100" dist="38100" dir="2700000" algn="tl">
                  <a:srgbClr val="DDDDDD"/>
                </a:outerShdw>
              </a:effectLst>
            </a:endParaRPr>
          </a:p>
        </p:txBody>
      </p:sp>
      <p:sp>
        <p:nvSpPr>
          <p:cNvPr id="403459" name="Rectangle 3"/>
          <p:cNvSpPr>
            <a:spLocks noGrp="1"/>
          </p:cNvSpPr>
          <p:nvPr>
            <p:ph type="title"/>
          </p:nvPr>
        </p:nvSpPr>
        <p:spPr/>
        <p:txBody>
          <a:bodyPr/>
          <a:lstStyle/>
          <a:p>
            <a:r>
              <a:rPr lang="en-US" dirty="0" smtClean="0"/>
              <a:t>Availability Settings</a:t>
            </a:r>
            <a:endParaRPr lang="en-US" dirty="0"/>
          </a:p>
        </p:txBody>
      </p:sp>
      <p:sp>
        <p:nvSpPr>
          <p:cNvPr id="403460" name="Rectangle 4"/>
          <p:cNvSpPr>
            <a:spLocks noChangeArrowheads="1"/>
          </p:cNvSpPr>
          <p:nvPr/>
        </p:nvSpPr>
        <p:spPr bwMode="auto">
          <a:xfrm>
            <a:off x="2647950" y="1803400"/>
            <a:ext cx="457200" cy="3987800"/>
          </a:xfrm>
          <a:prstGeom prst="rect">
            <a:avLst/>
          </a:prstGeom>
          <a:solidFill>
            <a:schemeClr val="accent1"/>
          </a:solidFill>
          <a:ln w="19050">
            <a:solidFill>
              <a:schemeClr val="tx1"/>
            </a:solidFill>
            <a:miter lim="800000"/>
            <a:headEnd/>
            <a:tailEnd/>
          </a:ln>
        </p:spPr>
        <p:txBody>
          <a:bodyPr lIns="365760" rIns="274320" anchor="ctr">
            <a:prstTxWarp prst="textNoShape">
              <a:avLst/>
            </a:prstTxWarp>
          </a:bodyPr>
          <a:lstStyle/>
          <a:p>
            <a:pPr marL="171450" indent="-171450">
              <a:lnSpc>
                <a:spcPct val="90000"/>
              </a:lnSpc>
              <a:spcBef>
                <a:spcPct val="45000"/>
              </a:spcBef>
              <a:spcAft>
                <a:spcPct val="10000"/>
              </a:spcAft>
              <a:buClr>
                <a:srgbClr val="ABA69F"/>
              </a:buClr>
              <a:buSzPct val="80000"/>
              <a:buFontTx/>
              <a:buChar char="•"/>
            </a:pPr>
            <a:endParaRPr lang="en-US" sz="2000" dirty="0">
              <a:ea typeface="Arial" charset="0"/>
              <a:cs typeface="Arial" charset="0"/>
            </a:endParaRPr>
          </a:p>
        </p:txBody>
      </p:sp>
      <p:sp>
        <p:nvSpPr>
          <p:cNvPr id="403461" name="AutoShape 7"/>
          <p:cNvSpPr>
            <a:spLocks noChangeArrowheads="1"/>
          </p:cNvSpPr>
          <p:nvPr/>
        </p:nvSpPr>
        <p:spPr bwMode="auto">
          <a:xfrm>
            <a:off x="838200" y="1600200"/>
            <a:ext cx="1993900" cy="838200"/>
          </a:xfrm>
          <a:prstGeom prst="roundRect">
            <a:avLst>
              <a:gd name="adj" fmla="val 10213"/>
            </a:avLst>
          </a:prstGeom>
          <a:solidFill>
            <a:schemeClr val="accent1"/>
          </a:solidFill>
          <a:ln w="19050">
            <a:solidFill>
              <a:schemeClr val="tx1"/>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000" b="1" dirty="0" smtClean="0">
                <a:solidFill>
                  <a:srgbClr val="FFFFFF"/>
                </a:solidFill>
                <a:ea typeface="Arial" charset="0"/>
                <a:cs typeface="Arial" charset="0"/>
              </a:rPr>
              <a:t>Availability</a:t>
            </a:r>
            <a:endParaRPr lang="en-US" b="1" dirty="0">
              <a:solidFill>
                <a:srgbClr val="FFFFFF"/>
              </a:solidFill>
              <a:ea typeface="Arial" charset="0"/>
              <a:cs typeface="Arial" charset="0"/>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68706">
                                            <p:txEl>
                                              <p:pRg st="2" end="2"/>
                                            </p:txEl>
                                          </p:spTgt>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bomb.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0754" name="AutoShape 2"/>
          <p:cNvSpPr>
            <a:spLocks noChangeArrowheads="1"/>
          </p:cNvSpPr>
          <p:nvPr/>
        </p:nvSpPr>
        <p:spPr bwMode="auto">
          <a:xfrm>
            <a:off x="2984500" y="1752600"/>
            <a:ext cx="5778500" cy="4140200"/>
          </a:xfrm>
          <a:prstGeom prst="roundRect">
            <a:avLst>
              <a:gd name="adj" fmla="val 3301"/>
            </a:avLst>
          </a:prstGeom>
          <a:solidFill>
            <a:srgbClr val="FFFFFF"/>
          </a:solidFill>
          <a:ln w="19050">
            <a:solidFill>
              <a:schemeClr val="tx1"/>
            </a:solidFill>
            <a:round/>
            <a:headEnd/>
            <a:tailEnd/>
          </a:ln>
          <a:effectLst/>
        </p:spPr>
        <p:txBody>
          <a:bodyPr lIns="365760" rIns="274320" anchor="ctr">
            <a:prstTxWarp prst="textNoShape">
              <a:avLst/>
            </a:prstTxWarp>
          </a:bodyPr>
          <a:lstStyle/>
          <a:p>
            <a:pPr marL="233363" indent="-7938" eaLnBrk="0" hangingPunct="0">
              <a:defRPr/>
            </a:pPr>
            <a:r>
              <a:rPr lang="en-US" b="1" dirty="0">
                <a:effectLst>
                  <a:outerShdw blurRad="38100" dist="38100" dir="2700000" algn="tl">
                    <a:srgbClr val="DDDDDD"/>
                  </a:outerShdw>
                </a:effectLst>
              </a:rPr>
              <a:t>Geo-Filtering </a:t>
            </a:r>
            <a:r>
              <a:rPr lang="en-US" b="1" dirty="0" smtClean="0">
                <a:effectLst>
                  <a:outerShdw blurRad="38100" dist="38100" dir="2700000" algn="tl">
                    <a:srgbClr val="DDDDDD"/>
                  </a:outerShdw>
                </a:effectLst>
              </a:rPr>
              <a:t>Options</a:t>
            </a:r>
          </a:p>
          <a:p>
            <a:pPr marL="233363" indent="-7938" eaLnBrk="0" hangingPunct="0">
              <a:defRPr/>
            </a:pPr>
            <a:r>
              <a:rPr lang="en-US" sz="1600" b="1" dirty="0" smtClean="0">
                <a:effectLst>
                  <a:outerShdw blurRad="38100" dist="38100" dir="2700000" algn="tl">
                    <a:srgbClr val="DDDDDD"/>
                  </a:outerShdw>
                </a:effectLst>
              </a:rPr>
              <a:t>(applies to commercial or government content that is legally restricted from being played in certain countries)</a:t>
            </a:r>
          </a:p>
          <a:p>
            <a:pPr marL="233363" indent="-7938" eaLnBrk="0" hangingPunct="0">
              <a:defRPr/>
            </a:pPr>
            <a:endParaRPr lang="en-US" b="1" dirty="0">
              <a:effectLst>
                <a:outerShdw blurRad="38100" dist="38100" dir="2700000" algn="tl">
                  <a:srgbClr val="DDDDDD"/>
                </a:outerShdw>
              </a:effectLst>
            </a:endParaRPr>
          </a:p>
          <a:p>
            <a:pPr marL="233363" indent="-7938" eaLnBrk="0" hangingPunct="0">
              <a:defRPr/>
            </a:pPr>
            <a:r>
              <a:rPr lang="en-US" sz="2000" b="1" i="1" dirty="0">
                <a:effectLst>
                  <a:outerShdw blurRad="38100" dist="38100" dir="2700000" algn="tl">
                    <a:srgbClr val="DDDDDD"/>
                  </a:outerShdw>
                </a:effectLst>
              </a:rPr>
              <a:t>Turn off Geo Filtering</a:t>
            </a:r>
            <a:r>
              <a:rPr lang="en-US" sz="2000" i="1" dirty="0">
                <a:effectLst>
                  <a:outerShdw blurRad="38100" dist="38100" dir="2700000" algn="tl">
                    <a:srgbClr val="DDDDDD"/>
                  </a:outerShdw>
                </a:effectLst>
              </a:rPr>
              <a:t>:</a:t>
            </a:r>
            <a:r>
              <a:rPr lang="en-US" sz="2000" dirty="0"/>
              <a:t> Everyone is allowed to view the player</a:t>
            </a:r>
          </a:p>
          <a:p>
            <a:pPr marL="233363" indent="-7938" eaLnBrk="0" hangingPunct="0">
              <a:defRPr/>
            </a:pPr>
            <a:endParaRPr lang="en-US" sz="2000" i="1" dirty="0"/>
          </a:p>
          <a:p>
            <a:pPr marL="233363" indent="-7938" eaLnBrk="0" hangingPunct="0">
              <a:defRPr/>
            </a:pPr>
            <a:r>
              <a:rPr lang="en-US" sz="2000" b="1" i="1" dirty="0">
                <a:effectLst>
                  <a:outerShdw blurRad="38100" dist="38100" dir="2700000" algn="tl">
                    <a:srgbClr val="DDDDDD"/>
                  </a:outerShdw>
                </a:effectLst>
              </a:rPr>
              <a:t>Block the player from specific countries</a:t>
            </a:r>
          </a:p>
          <a:p>
            <a:pPr marL="233363" indent="-7938" eaLnBrk="0" hangingPunct="0">
              <a:defRPr/>
            </a:pPr>
            <a:endParaRPr lang="en-US" sz="2000" b="1" i="1" dirty="0">
              <a:effectLst>
                <a:outerShdw blurRad="38100" dist="38100" dir="2700000" algn="tl">
                  <a:srgbClr val="DDDDDD"/>
                </a:outerShdw>
              </a:effectLst>
            </a:endParaRPr>
          </a:p>
          <a:p>
            <a:pPr marL="233363" indent="-7938" eaLnBrk="0" hangingPunct="0">
              <a:defRPr/>
            </a:pPr>
            <a:r>
              <a:rPr lang="en-US" sz="2000" b="1" i="1" dirty="0">
                <a:effectLst>
                  <a:outerShdw blurRad="38100" dist="38100" dir="2700000" algn="tl">
                    <a:srgbClr val="DDDDDD"/>
                  </a:outerShdw>
                </a:effectLst>
              </a:rPr>
              <a:t>Restrict the player to specific countries</a:t>
            </a:r>
          </a:p>
          <a:p>
            <a:pPr marL="233363" indent="-7938" eaLnBrk="0" hangingPunct="0">
              <a:defRPr/>
            </a:pPr>
            <a:r>
              <a:rPr lang="en-US" sz="2000" b="1" i="1" dirty="0">
                <a:effectLst>
                  <a:outerShdw blurRad="38100" dist="38100" dir="2700000" algn="tl">
                    <a:srgbClr val="DDDDDD"/>
                  </a:outerShdw>
                </a:effectLst>
              </a:rPr>
              <a:t> </a:t>
            </a:r>
            <a:r>
              <a:rPr lang="en-US" sz="2000" dirty="0"/>
              <a:t> </a:t>
            </a:r>
          </a:p>
        </p:txBody>
      </p:sp>
      <p:sp>
        <p:nvSpPr>
          <p:cNvPr id="407555" name="Rectangle 3"/>
          <p:cNvSpPr>
            <a:spLocks noGrp="1"/>
          </p:cNvSpPr>
          <p:nvPr>
            <p:ph type="title"/>
          </p:nvPr>
        </p:nvSpPr>
        <p:spPr/>
        <p:txBody>
          <a:bodyPr/>
          <a:lstStyle/>
          <a:p>
            <a:r>
              <a:rPr lang="en-US" dirty="0" smtClean="0"/>
              <a:t>Availability Settings</a:t>
            </a:r>
            <a:endParaRPr lang="en-US" dirty="0"/>
          </a:p>
        </p:txBody>
      </p:sp>
      <p:sp>
        <p:nvSpPr>
          <p:cNvPr id="407556" name="Rectangle 4"/>
          <p:cNvSpPr>
            <a:spLocks noChangeArrowheads="1"/>
          </p:cNvSpPr>
          <p:nvPr/>
        </p:nvSpPr>
        <p:spPr bwMode="auto">
          <a:xfrm>
            <a:off x="2647950" y="1803400"/>
            <a:ext cx="457200" cy="3987800"/>
          </a:xfrm>
          <a:prstGeom prst="rect">
            <a:avLst/>
          </a:prstGeom>
          <a:solidFill>
            <a:schemeClr val="accent1"/>
          </a:solidFill>
          <a:ln w="19050">
            <a:solidFill>
              <a:schemeClr val="tx1"/>
            </a:solidFill>
            <a:miter lim="800000"/>
            <a:headEnd/>
            <a:tailEnd/>
          </a:ln>
        </p:spPr>
        <p:txBody>
          <a:bodyPr lIns="365760" rIns="274320" anchor="ctr">
            <a:prstTxWarp prst="textNoShape">
              <a:avLst/>
            </a:prstTxWarp>
          </a:bodyPr>
          <a:lstStyle/>
          <a:p>
            <a:pPr marL="171450" indent="-171450">
              <a:lnSpc>
                <a:spcPct val="90000"/>
              </a:lnSpc>
              <a:spcBef>
                <a:spcPct val="45000"/>
              </a:spcBef>
              <a:spcAft>
                <a:spcPct val="10000"/>
              </a:spcAft>
              <a:buClr>
                <a:srgbClr val="ABA69F"/>
              </a:buClr>
              <a:buSzPct val="80000"/>
              <a:buFontTx/>
              <a:buChar char="•"/>
            </a:pPr>
            <a:endParaRPr lang="en-US" sz="2000" dirty="0">
              <a:ea typeface="Arial" charset="0"/>
              <a:cs typeface="Arial" charset="0"/>
            </a:endParaRPr>
          </a:p>
        </p:txBody>
      </p:sp>
      <p:sp>
        <p:nvSpPr>
          <p:cNvPr id="407557" name="AutoShape 6"/>
          <p:cNvSpPr>
            <a:spLocks noChangeArrowheads="1"/>
          </p:cNvSpPr>
          <p:nvPr/>
        </p:nvSpPr>
        <p:spPr bwMode="auto">
          <a:xfrm>
            <a:off x="838200" y="1600200"/>
            <a:ext cx="1993900" cy="838200"/>
          </a:xfrm>
          <a:prstGeom prst="roundRect">
            <a:avLst>
              <a:gd name="adj" fmla="val 10213"/>
            </a:avLst>
          </a:prstGeom>
          <a:solidFill>
            <a:schemeClr val="accent1"/>
          </a:solidFill>
          <a:ln w="19050">
            <a:solidFill>
              <a:schemeClr val="tx1"/>
            </a:solidFill>
            <a:round/>
            <a:headEnd/>
            <a:tailEnd/>
          </a:ln>
        </p:spPr>
        <p:txBody>
          <a:bodyPr lIns="365760" rIns="0" anchor="ctr">
            <a:prstTxWarp prst="textNoShape">
              <a:avLst/>
            </a:prstTxWarp>
          </a:bodyPr>
          <a:lstStyle/>
          <a:p>
            <a:pPr>
              <a:lnSpc>
                <a:spcPct val="90000"/>
              </a:lnSpc>
              <a:spcBef>
                <a:spcPct val="25000"/>
              </a:spcBef>
              <a:spcAft>
                <a:spcPct val="10000"/>
              </a:spcAft>
              <a:buClr>
                <a:schemeClr val="hlink"/>
              </a:buClr>
              <a:buSzPct val="80000"/>
            </a:pPr>
            <a:r>
              <a:rPr lang="en-US" sz="2000" b="1" dirty="0" smtClean="0">
                <a:solidFill>
                  <a:srgbClr val="FFFFFF"/>
                </a:solidFill>
                <a:ea typeface="Arial" charset="0"/>
                <a:cs typeface="Arial" charset="0"/>
              </a:rPr>
              <a:t>Availability </a:t>
            </a:r>
            <a:endParaRPr lang="en-US" b="1" dirty="0">
              <a:solidFill>
                <a:srgbClr val="FFFFFF"/>
              </a:solidFill>
              <a:ea typeface="Arial" charset="0"/>
              <a:cs typeface="Arial" charset="0"/>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075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70754">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7075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7075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3" name="Rectangle 3"/>
          <p:cNvSpPr>
            <a:spLocks noGrp="1"/>
          </p:cNvSpPr>
          <p:nvPr>
            <p:ph type="title"/>
          </p:nvPr>
        </p:nvSpPr>
        <p:spPr/>
        <p:txBody>
          <a:bodyPr/>
          <a:lstStyle/>
          <a:p>
            <a:r>
              <a:rPr lang="en-US" dirty="0"/>
              <a:t>Language Options</a:t>
            </a:r>
          </a:p>
        </p:txBody>
      </p:sp>
      <p:sp>
        <p:nvSpPr>
          <p:cNvPr id="4" name="TextBox 3"/>
          <p:cNvSpPr txBox="1"/>
          <p:nvPr/>
        </p:nvSpPr>
        <p:spPr>
          <a:xfrm>
            <a:off x="2286000" y="5867400"/>
            <a:ext cx="5237031" cy="584776"/>
          </a:xfrm>
          <a:prstGeom prst="rect">
            <a:avLst/>
          </a:prstGeom>
          <a:noFill/>
        </p:spPr>
        <p:txBody>
          <a:bodyPr wrap="none" rtlCol="0">
            <a:spAutoFit/>
          </a:bodyPr>
          <a:lstStyle/>
          <a:p>
            <a:r>
              <a:rPr lang="en-US" sz="1600" dirty="0" smtClean="0"/>
              <a:t>For details of adding additional languages, see </a:t>
            </a:r>
          </a:p>
          <a:p>
            <a:r>
              <a:rPr lang="en-US" sz="1600" dirty="0" smtClean="0">
                <a:hlinkClick r:id="rId3"/>
              </a:rPr>
              <a:t>http://support.brightcove.com/en/docs/localizing-players</a:t>
            </a:r>
            <a:endParaRPr lang="en-US" sz="1600" dirty="0"/>
          </a:p>
        </p:txBody>
      </p:sp>
      <p:pic>
        <p:nvPicPr>
          <p:cNvPr id="5" name="Picture 4" descr="Player_Edit_Settings_3_Language_Options.png"/>
          <p:cNvPicPr>
            <a:picLocks noChangeAspect="1"/>
          </p:cNvPicPr>
          <p:nvPr/>
        </p:nvPicPr>
        <p:blipFill>
          <a:blip r:embed="rId4"/>
          <a:stretch>
            <a:fillRect/>
          </a:stretch>
        </p:blipFill>
        <p:spPr>
          <a:xfrm>
            <a:off x="1179132" y="1219200"/>
            <a:ext cx="6821868" cy="4495800"/>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layer_Edit_Settings_4_Plug-Ins.png"/>
          <p:cNvPicPr>
            <a:picLocks noChangeAspect="1"/>
          </p:cNvPicPr>
          <p:nvPr/>
        </p:nvPicPr>
        <p:blipFill>
          <a:blip r:embed="rId3"/>
          <a:stretch>
            <a:fillRect/>
          </a:stretch>
        </p:blipFill>
        <p:spPr>
          <a:xfrm>
            <a:off x="761521" y="1219200"/>
            <a:ext cx="7620479" cy="5037985"/>
          </a:xfrm>
          <a:prstGeom prst="rect">
            <a:avLst/>
          </a:prstGeom>
        </p:spPr>
      </p:pic>
      <p:sp>
        <p:nvSpPr>
          <p:cNvPr id="415747" name="Rectangle 3"/>
          <p:cNvSpPr>
            <a:spLocks noGrp="1"/>
          </p:cNvSpPr>
          <p:nvPr>
            <p:ph type="title"/>
          </p:nvPr>
        </p:nvSpPr>
        <p:spPr/>
        <p:txBody>
          <a:bodyPr/>
          <a:lstStyle/>
          <a:p>
            <a:r>
              <a:rPr lang="en-US" dirty="0"/>
              <a:t>Plug-Ins</a:t>
            </a:r>
          </a:p>
        </p:txBody>
      </p:sp>
      <p:sp>
        <p:nvSpPr>
          <p:cNvPr id="4" name="TextBox 3"/>
          <p:cNvSpPr txBox="1"/>
          <p:nvPr/>
        </p:nvSpPr>
        <p:spPr>
          <a:xfrm>
            <a:off x="2667001" y="4191000"/>
            <a:ext cx="4648200" cy="584776"/>
          </a:xfrm>
          <a:prstGeom prst="rect">
            <a:avLst/>
          </a:prstGeom>
          <a:noFill/>
        </p:spPr>
        <p:txBody>
          <a:bodyPr wrap="square" rtlCol="0">
            <a:spAutoFit/>
          </a:bodyPr>
          <a:lstStyle/>
          <a:p>
            <a:r>
              <a:rPr lang="en-US" sz="1600" dirty="0" smtClean="0">
                <a:solidFill>
                  <a:srgbClr val="0088DF"/>
                </a:solidFill>
              </a:rPr>
              <a:t>Remember to enable ActionScript/JavaScript APIs in Global Settings, or plug-ins will not work!</a:t>
            </a:r>
            <a:endParaRPr lang="en-US" sz="1600" dirty="0">
              <a:solidFill>
                <a:srgbClr val="0088DF"/>
              </a:solidFill>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9" name="Rectangle 3"/>
          <p:cNvSpPr>
            <a:spLocks noGrp="1"/>
          </p:cNvSpPr>
          <p:nvPr>
            <p:ph type="title"/>
          </p:nvPr>
        </p:nvSpPr>
        <p:spPr/>
        <p:txBody>
          <a:bodyPr/>
          <a:lstStyle/>
          <a:p>
            <a:r>
              <a:rPr lang="en-US" dirty="0"/>
              <a:t>Video Player Settings</a:t>
            </a:r>
          </a:p>
        </p:txBody>
      </p:sp>
      <p:pic>
        <p:nvPicPr>
          <p:cNvPr id="4" name="Picture 3" descr="Player_Edit_Settings_5_Video_Player.png"/>
          <p:cNvPicPr>
            <a:picLocks noChangeAspect="1"/>
          </p:cNvPicPr>
          <p:nvPr/>
        </p:nvPicPr>
        <p:blipFill>
          <a:blip r:embed="rId3"/>
          <a:stretch>
            <a:fillRect/>
          </a:stretch>
        </p:blipFill>
        <p:spPr>
          <a:xfrm>
            <a:off x="849312" y="1295400"/>
            <a:ext cx="7456488" cy="4914032"/>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layer_Edit_Settings_6_Video_List.png"/>
          <p:cNvPicPr>
            <a:picLocks noChangeAspect="1"/>
          </p:cNvPicPr>
          <p:nvPr/>
        </p:nvPicPr>
        <p:blipFill>
          <a:blip r:embed="rId3"/>
          <a:stretch>
            <a:fillRect/>
          </a:stretch>
        </p:blipFill>
        <p:spPr>
          <a:xfrm>
            <a:off x="879475" y="1315504"/>
            <a:ext cx="7385050" cy="4856696"/>
          </a:xfrm>
          <a:prstGeom prst="rect">
            <a:avLst/>
          </a:prstGeom>
        </p:spPr>
      </p:pic>
      <p:sp>
        <p:nvSpPr>
          <p:cNvPr id="430083" name="Rectangle 3"/>
          <p:cNvSpPr>
            <a:spLocks noGrp="1"/>
          </p:cNvSpPr>
          <p:nvPr>
            <p:ph type="title"/>
          </p:nvPr>
        </p:nvSpPr>
        <p:spPr/>
        <p:txBody>
          <a:bodyPr/>
          <a:lstStyle/>
          <a:p>
            <a:r>
              <a:rPr lang="en-US" dirty="0"/>
              <a:t>Video List Settings</a:t>
            </a:r>
          </a:p>
        </p:txBody>
      </p:sp>
      <p:sp>
        <p:nvSpPr>
          <p:cNvPr id="14" name="TextBox 13"/>
          <p:cNvSpPr txBox="1"/>
          <p:nvPr/>
        </p:nvSpPr>
        <p:spPr>
          <a:xfrm>
            <a:off x="2514600" y="4419600"/>
            <a:ext cx="5486400" cy="646331"/>
          </a:xfrm>
          <a:prstGeom prst="rect">
            <a:avLst/>
          </a:prstGeom>
          <a:noFill/>
        </p:spPr>
        <p:txBody>
          <a:bodyPr wrap="square" rtlCol="0">
            <a:spAutoFit/>
          </a:bodyPr>
          <a:lstStyle/>
          <a:p>
            <a:r>
              <a:rPr lang="en-US" sz="1800" dirty="0" smtClean="0">
                <a:solidFill>
                  <a:srgbClr val="0088DF"/>
                </a:solidFill>
              </a:rPr>
              <a:t>Note: The Video List menu tab only appears if the player supports a playlist</a:t>
            </a:r>
            <a:endParaRPr lang="en-US" sz="1800" dirty="0">
              <a:solidFill>
                <a:srgbClr val="0088DF"/>
              </a:solidFill>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title"/>
          </p:nvPr>
        </p:nvSpPr>
        <p:spPr/>
        <p:txBody>
          <a:bodyPr anchor="t"/>
          <a:lstStyle/>
          <a:p>
            <a:pPr eaLnBrk="1" hangingPunct="1"/>
            <a:r>
              <a:rPr lang="en-US" dirty="0" smtClean="0"/>
              <a:t>Smart players</a:t>
            </a:r>
            <a:endParaRPr lang="en-US" dirty="0"/>
          </a:p>
        </p:txBody>
      </p:sp>
      <p:sp>
        <p:nvSpPr>
          <p:cNvPr id="587779" name="Rectangle 3"/>
          <p:cNvSpPr>
            <a:spLocks noGrp="1" noChangeArrowheads="1"/>
          </p:cNvSpPr>
          <p:nvPr>
            <p:ph idx="1"/>
          </p:nvPr>
        </p:nvSpPr>
        <p:spPr/>
        <p:txBody>
          <a:bodyPr/>
          <a:lstStyle/>
          <a:p>
            <a:pPr marL="284163" indent="-284163" defTabSz="914400"/>
            <a:r>
              <a:rPr lang="en-US" sz="1800" dirty="0" smtClean="0"/>
              <a:t>Allow you </a:t>
            </a:r>
            <a:r>
              <a:rPr lang="en-US" sz="1800" dirty="0"/>
              <a:t>to use a single Video Cloud player that can deliver video in Flash or </a:t>
            </a:r>
            <a:r>
              <a:rPr lang="en-US" sz="1800" dirty="0" smtClean="0"/>
              <a:t>HTML5</a:t>
            </a:r>
          </a:p>
          <a:p>
            <a:pPr marL="284163" indent="-284163" defTabSz="914400"/>
            <a:r>
              <a:rPr lang="en-US" sz="1800" dirty="0" smtClean="0"/>
              <a:t>Video Cloud detects the device and delivers the appropriate type of player</a:t>
            </a:r>
          </a:p>
          <a:p>
            <a:pPr marL="284163" indent="-284163" defTabSz="914400"/>
            <a:r>
              <a:rPr lang="en-US" sz="1800" dirty="0" smtClean="0"/>
              <a:t>You only create one player in Video Cloud Studio, no need to manage different players for different environments</a:t>
            </a:r>
          </a:p>
          <a:p>
            <a:pPr marL="284163" indent="-284163" defTabSz="914400"/>
            <a:r>
              <a:rPr lang="en-US" sz="1800" dirty="0" smtClean="0"/>
              <a:t>For more information</a:t>
            </a:r>
          </a:p>
          <a:p>
            <a:pPr marL="571256" lvl="1" indent="-284163" defTabSz="914400"/>
            <a:r>
              <a:rPr lang="en-US" sz="1800" b="1" i="1" dirty="0"/>
              <a:t>Delivering Video with HTML5 and Smart </a:t>
            </a:r>
            <a:r>
              <a:rPr lang="en-US" sz="1800" b="1" i="1" dirty="0" smtClean="0"/>
              <a:t>Players </a:t>
            </a:r>
            <a:r>
              <a:rPr lang="en-US" sz="1800" dirty="0" smtClean="0"/>
              <a:t>in the docs</a:t>
            </a:r>
            <a:endParaRPr lang="en-US" sz="1800" b="1" dirty="0" smtClean="0"/>
          </a:p>
        </p:txBody>
      </p:sp>
    </p:spTree>
    <p:extLst>
      <p:ext uri="{BB962C8B-B14F-4D97-AF65-F5344CB8AC3E}">
        <p14:creationId xmlns:p14="http://schemas.microsoft.com/office/powerpoint/2010/main" val="179654808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77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877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877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87779">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8777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7779"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z="3600" dirty="0" smtClean="0">
                <a:solidFill>
                  <a:schemeClr val="bg1"/>
                </a:solidFill>
                <a:latin typeface="Arial'" charset="0"/>
                <a:cs typeface="ＭＳ Ｐゴシック" charset="-128"/>
              </a:rPr>
              <a:t>Creating Playlists and Publishing</a:t>
            </a:r>
            <a:endParaRPr lang="en-US" dirty="0">
              <a:solidFill>
                <a:schemeClr val="bg1"/>
              </a:solidFill>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Rectangle 2"/>
          <p:cNvSpPr>
            <a:spLocks noGrp="1" noChangeArrowheads="1"/>
          </p:cNvSpPr>
          <p:nvPr>
            <p:ph type="title"/>
          </p:nvPr>
        </p:nvSpPr>
        <p:spPr/>
        <p:txBody>
          <a:bodyPr anchor="t"/>
          <a:lstStyle/>
          <a:p>
            <a:pPr eaLnBrk="1" hangingPunct="1"/>
            <a:r>
              <a:rPr lang="en-US" dirty="0"/>
              <a:t>Playlists</a:t>
            </a:r>
          </a:p>
        </p:txBody>
      </p:sp>
      <p:sp>
        <p:nvSpPr>
          <p:cNvPr id="310275" name="Text Box 4"/>
          <p:cNvSpPr txBox="1">
            <a:spLocks noChangeArrowheads="1"/>
          </p:cNvSpPr>
          <p:nvPr/>
        </p:nvSpPr>
        <p:spPr bwMode="auto">
          <a:xfrm>
            <a:off x="4800600" y="4343400"/>
            <a:ext cx="3810000" cy="1189038"/>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dirty="0"/>
              <a:t>SMART PLAYLIST</a:t>
            </a:r>
          </a:p>
          <a:p>
            <a:pPr eaLnBrk="0" hangingPunct="0">
              <a:spcBef>
                <a:spcPct val="50000"/>
              </a:spcBef>
            </a:pPr>
            <a:r>
              <a:rPr lang="en-US" sz="1600" dirty="0"/>
              <a:t>The list of videos is constructed automatically, based on</a:t>
            </a:r>
            <a:r>
              <a:rPr lang="en-US" sz="1600" b="1" dirty="0">
                <a:solidFill>
                  <a:srgbClr val="A10F47"/>
                </a:solidFill>
              </a:rPr>
              <a:t> VIDEO TAGS</a:t>
            </a:r>
            <a:r>
              <a:rPr lang="en-US" dirty="0"/>
              <a:t> </a:t>
            </a:r>
          </a:p>
        </p:txBody>
      </p:sp>
      <p:sp>
        <p:nvSpPr>
          <p:cNvPr id="310276" name="Text Box 9"/>
          <p:cNvSpPr txBox="1">
            <a:spLocks noChangeArrowheads="1"/>
          </p:cNvSpPr>
          <p:nvPr/>
        </p:nvSpPr>
        <p:spPr bwMode="auto">
          <a:xfrm>
            <a:off x="4800600" y="1524000"/>
            <a:ext cx="3733800" cy="823913"/>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dirty="0"/>
              <a:t>MANUAL PLAYLIST</a:t>
            </a:r>
          </a:p>
          <a:p>
            <a:pPr eaLnBrk="0" hangingPunct="0">
              <a:spcBef>
                <a:spcPct val="50000"/>
              </a:spcBef>
            </a:pPr>
            <a:r>
              <a:rPr lang="en-US" sz="1600" dirty="0"/>
              <a:t>The list of videos is manually created</a:t>
            </a:r>
          </a:p>
        </p:txBody>
      </p:sp>
      <p:pic>
        <p:nvPicPr>
          <p:cNvPr id="310277" name="Picture 17" descr="MCj04347780000[1]"/>
          <p:cNvPicPr>
            <a:picLocks noChangeAspect="1" noChangeArrowheads="1"/>
          </p:cNvPicPr>
          <p:nvPr/>
        </p:nvPicPr>
        <p:blipFill>
          <a:blip r:embed="rId3"/>
          <a:srcRect/>
          <a:stretch>
            <a:fillRect/>
          </a:stretch>
        </p:blipFill>
        <p:spPr bwMode="auto">
          <a:xfrm rot="18011272" flipH="1">
            <a:off x="1143000" y="2362200"/>
            <a:ext cx="609600" cy="762000"/>
          </a:xfrm>
          <a:prstGeom prst="rect">
            <a:avLst/>
          </a:prstGeom>
          <a:noFill/>
          <a:ln w="9525">
            <a:noFill/>
            <a:miter lim="800000"/>
            <a:headEnd/>
            <a:tailEnd/>
          </a:ln>
        </p:spPr>
      </p:pic>
      <p:sp>
        <p:nvSpPr>
          <p:cNvPr id="310278" name="Text Box 18"/>
          <p:cNvSpPr txBox="1">
            <a:spLocks noChangeArrowheads="1"/>
          </p:cNvSpPr>
          <p:nvPr/>
        </p:nvSpPr>
        <p:spPr bwMode="auto">
          <a:xfrm>
            <a:off x="1295400" y="4495800"/>
            <a:ext cx="1905000" cy="45720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dirty="0"/>
              <a:t>Videos </a:t>
            </a:r>
          </a:p>
        </p:txBody>
      </p:sp>
      <p:pic>
        <p:nvPicPr>
          <p:cNvPr id="310279" name="Picture 19" descr="MCj04347780000[1]"/>
          <p:cNvPicPr>
            <a:picLocks noChangeAspect="1" noChangeArrowheads="1"/>
          </p:cNvPicPr>
          <p:nvPr/>
        </p:nvPicPr>
        <p:blipFill>
          <a:blip r:embed="rId3"/>
          <a:srcRect/>
          <a:stretch>
            <a:fillRect/>
          </a:stretch>
        </p:blipFill>
        <p:spPr bwMode="auto">
          <a:xfrm rot="18011272" flipH="1">
            <a:off x="1828800" y="2209800"/>
            <a:ext cx="609600" cy="762000"/>
          </a:xfrm>
          <a:prstGeom prst="rect">
            <a:avLst/>
          </a:prstGeom>
          <a:noFill/>
          <a:ln w="9525">
            <a:noFill/>
            <a:miter lim="800000"/>
            <a:headEnd/>
            <a:tailEnd/>
          </a:ln>
        </p:spPr>
      </p:pic>
      <p:pic>
        <p:nvPicPr>
          <p:cNvPr id="310280" name="Picture 20" descr="MCj04347780000[1]"/>
          <p:cNvPicPr>
            <a:picLocks noChangeAspect="1" noChangeArrowheads="1"/>
          </p:cNvPicPr>
          <p:nvPr/>
        </p:nvPicPr>
        <p:blipFill>
          <a:blip r:embed="rId3"/>
          <a:srcRect/>
          <a:stretch>
            <a:fillRect/>
          </a:stretch>
        </p:blipFill>
        <p:spPr bwMode="auto">
          <a:xfrm rot="18011272" flipH="1">
            <a:off x="990600" y="3048000"/>
            <a:ext cx="609600" cy="762000"/>
          </a:xfrm>
          <a:prstGeom prst="rect">
            <a:avLst/>
          </a:prstGeom>
          <a:noFill/>
          <a:ln w="9525">
            <a:noFill/>
            <a:miter lim="800000"/>
            <a:headEnd/>
            <a:tailEnd/>
          </a:ln>
        </p:spPr>
      </p:pic>
      <p:pic>
        <p:nvPicPr>
          <p:cNvPr id="310281" name="Picture 21" descr="MCj04347780000[1]"/>
          <p:cNvPicPr>
            <a:picLocks noChangeAspect="1" noChangeArrowheads="1"/>
          </p:cNvPicPr>
          <p:nvPr/>
        </p:nvPicPr>
        <p:blipFill>
          <a:blip r:embed="rId3"/>
          <a:srcRect/>
          <a:stretch>
            <a:fillRect/>
          </a:stretch>
        </p:blipFill>
        <p:spPr bwMode="auto">
          <a:xfrm rot="18011272" flipH="1">
            <a:off x="1676400" y="2971800"/>
            <a:ext cx="609600" cy="762000"/>
          </a:xfrm>
          <a:prstGeom prst="rect">
            <a:avLst/>
          </a:prstGeom>
          <a:noFill/>
          <a:ln w="9525">
            <a:noFill/>
            <a:miter lim="800000"/>
            <a:headEnd/>
            <a:tailEnd/>
          </a:ln>
        </p:spPr>
      </p:pic>
      <p:pic>
        <p:nvPicPr>
          <p:cNvPr id="310282" name="Picture 22" descr="MCj04347780000[1]"/>
          <p:cNvPicPr>
            <a:picLocks noChangeAspect="1" noChangeArrowheads="1"/>
          </p:cNvPicPr>
          <p:nvPr/>
        </p:nvPicPr>
        <p:blipFill>
          <a:blip r:embed="rId3"/>
          <a:srcRect/>
          <a:stretch>
            <a:fillRect/>
          </a:stretch>
        </p:blipFill>
        <p:spPr bwMode="auto">
          <a:xfrm rot="18011272" flipH="1">
            <a:off x="1219200" y="3733800"/>
            <a:ext cx="609600" cy="762000"/>
          </a:xfrm>
          <a:prstGeom prst="rect">
            <a:avLst/>
          </a:prstGeom>
          <a:noFill/>
          <a:ln w="9525">
            <a:noFill/>
            <a:miter lim="800000"/>
            <a:headEnd/>
            <a:tailEnd/>
          </a:ln>
        </p:spPr>
      </p:pic>
      <p:pic>
        <p:nvPicPr>
          <p:cNvPr id="310283" name="Picture 23" descr="MCj04347780000[1]"/>
          <p:cNvPicPr>
            <a:picLocks noChangeAspect="1" noChangeArrowheads="1"/>
          </p:cNvPicPr>
          <p:nvPr/>
        </p:nvPicPr>
        <p:blipFill>
          <a:blip r:embed="rId3"/>
          <a:srcRect/>
          <a:stretch>
            <a:fillRect/>
          </a:stretch>
        </p:blipFill>
        <p:spPr bwMode="auto">
          <a:xfrm rot="18011272" flipH="1">
            <a:off x="2362200" y="2667000"/>
            <a:ext cx="609600" cy="762000"/>
          </a:xfrm>
          <a:prstGeom prst="rect">
            <a:avLst/>
          </a:prstGeom>
          <a:noFill/>
          <a:ln w="9525">
            <a:noFill/>
            <a:miter lim="800000"/>
            <a:headEnd/>
            <a:tailEnd/>
          </a:ln>
        </p:spPr>
      </p:pic>
      <p:pic>
        <p:nvPicPr>
          <p:cNvPr id="310284" name="Picture 24" descr="MCj04347780000[1]"/>
          <p:cNvPicPr>
            <a:picLocks noChangeAspect="1" noChangeArrowheads="1"/>
          </p:cNvPicPr>
          <p:nvPr/>
        </p:nvPicPr>
        <p:blipFill>
          <a:blip r:embed="rId3"/>
          <a:srcRect/>
          <a:stretch>
            <a:fillRect/>
          </a:stretch>
        </p:blipFill>
        <p:spPr bwMode="auto">
          <a:xfrm rot="18011272" flipH="1">
            <a:off x="2514600" y="3276600"/>
            <a:ext cx="609600" cy="762000"/>
          </a:xfrm>
          <a:prstGeom prst="rect">
            <a:avLst/>
          </a:prstGeom>
          <a:noFill/>
          <a:ln w="9525">
            <a:noFill/>
            <a:miter lim="800000"/>
            <a:headEnd/>
            <a:tailEnd/>
          </a:ln>
        </p:spPr>
      </p:pic>
      <p:pic>
        <p:nvPicPr>
          <p:cNvPr id="310285" name="Picture 25" descr="MCj04347780000[1]"/>
          <p:cNvPicPr>
            <a:picLocks noChangeAspect="1" noChangeArrowheads="1"/>
          </p:cNvPicPr>
          <p:nvPr/>
        </p:nvPicPr>
        <p:blipFill>
          <a:blip r:embed="rId3"/>
          <a:srcRect/>
          <a:stretch>
            <a:fillRect/>
          </a:stretch>
        </p:blipFill>
        <p:spPr bwMode="auto">
          <a:xfrm rot="18011272" flipH="1">
            <a:off x="1905000" y="3581400"/>
            <a:ext cx="609600" cy="762000"/>
          </a:xfrm>
          <a:prstGeom prst="rect">
            <a:avLst/>
          </a:prstGeom>
          <a:noFill/>
          <a:ln w="9525">
            <a:noFill/>
            <a:miter lim="800000"/>
            <a:headEnd/>
            <a:tailEnd/>
          </a:ln>
        </p:spPr>
      </p:pic>
      <p:sp>
        <p:nvSpPr>
          <p:cNvPr id="310286" name="AutoShape 8"/>
          <p:cNvSpPr>
            <a:spLocks noChangeArrowheads="1"/>
          </p:cNvSpPr>
          <p:nvPr/>
        </p:nvSpPr>
        <p:spPr bwMode="auto">
          <a:xfrm rot="8295309">
            <a:off x="3360738" y="2438400"/>
            <a:ext cx="1398587" cy="161607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 name="T24" fmla="*/ 1849 w 21600"/>
              <a:gd name="T25" fmla="*/ 15874 h 21600"/>
              <a:gd name="T26" fmla="*/ 18518 w 21600"/>
              <a:gd name="T27" fmla="*/ 18508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17192" y="0"/>
                </a:moveTo>
                <a:lnTo>
                  <a:pt x="12783" y="6171"/>
                </a:lnTo>
                <a:lnTo>
                  <a:pt x="15869" y="6171"/>
                </a:lnTo>
                <a:lnTo>
                  <a:pt x="15869" y="15869"/>
                </a:lnTo>
                <a:lnTo>
                  <a:pt x="6171" y="15869"/>
                </a:lnTo>
                <a:lnTo>
                  <a:pt x="6171" y="12783"/>
                </a:lnTo>
                <a:lnTo>
                  <a:pt x="0" y="17192"/>
                </a:lnTo>
                <a:lnTo>
                  <a:pt x="6171" y="21600"/>
                </a:lnTo>
                <a:lnTo>
                  <a:pt x="6171" y="18514"/>
                </a:lnTo>
                <a:lnTo>
                  <a:pt x="18514" y="18514"/>
                </a:lnTo>
                <a:lnTo>
                  <a:pt x="18514" y="6171"/>
                </a:lnTo>
                <a:lnTo>
                  <a:pt x="21600" y="6171"/>
                </a:lnTo>
                <a:close/>
              </a:path>
            </a:pathLst>
          </a:custGeom>
          <a:gradFill flip="none" rotWithShape="1">
            <a:gsLst>
              <a:gs pos="0">
                <a:schemeClr val="accent1"/>
              </a:gs>
              <a:gs pos="100000">
                <a:srgbClr val="FFFFFF"/>
              </a:gs>
            </a:gsLst>
            <a:lin ang="2880000" scaled="0"/>
            <a:tileRect/>
          </a:gradFill>
          <a:ln w="9525">
            <a:noFill/>
            <a:miter lim="800000"/>
            <a:headEnd/>
            <a:tailEnd/>
          </a:ln>
        </p:spPr>
        <p:txBody>
          <a:bodyPr rot="10800000" wrap="none" anchor="ctr">
            <a:prstTxWarp prst="textNoShape">
              <a:avLst/>
            </a:prstTxWarp>
          </a:bodyPr>
          <a:lstStyle/>
          <a:p>
            <a:pPr eaLnBrk="0" hangingPunct="0"/>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2" name="Rectangle 2"/>
          <p:cNvSpPr>
            <a:spLocks noGrp="1"/>
          </p:cNvSpPr>
          <p:nvPr>
            <p:ph type="title"/>
          </p:nvPr>
        </p:nvSpPr>
        <p:spPr/>
        <p:txBody>
          <a:bodyPr/>
          <a:lstStyle/>
          <a:p>
            <a:r>
              <a:rPr lang="en-US" dirty="0"/>
              <a:t>Smart Playlist – Tag Settings and Ordering Options</a:t>
            </a:r>
          </a:p>
        </p:txBody>
      </p:sp>
      <p:sp>
        <p:nvSpPr>
          <p:cNvPr id="312323" name="Rectangle 3"/>
          <p:cNvSpPr>
            <a:spLocks noGrp="1"/>
          </p:cNvSpPr>
          <p:nvPr>
            <p:ph idx="1"/>
          </p:nvPr>
        </p:nvSpPr>
        <p:spPr/>
        <p:txBody>
          <a:bodyPr/>
          <a:lstStyle/>
          <a:p>
            <a:r>
              <a:rPr lang="en-US" sz="1800" dirty="0"/>
              <a:t>Tags</a:t>
            </a:r>
          </a:p>
          <a:p>
            <a:pPr lvl="1"/>
            <a:r>
              <a:rPr lang="en-US" sz="1800" dirty="0"/>
              <a:t>Contains All</a:t>
            </a:r>
          </a:p>
          <a:p>
            <a:pPr lvl="1"/>
            <a:r>
              <a:rPr lang="en-US" sz="1800" dirty="0"/>
              <a:t>Contains One or More</a:t>
            </a:r>
            <a:br>
              <a:rPr lang="en-US" sz="1800" dirty="0"/>
            </a:br>
            <a:r>
              <a:rPr lang="en-US" sz="1800" dirty="0"/>
              <a:t/>
            </a:r>
            <a:br>
              <a:rPr lang="en-US" sz="1800" dirty="0"/>
            </a:br>
            <a:endParaRPr lang="en-US" sz="1800" dirty="0"/>
          </a:p>
          <a:p>
            <a:r>
              <a:rPr lang="en-US" sz="1800" dirty="0"/>
              <a:t>Order</a:t>
            </a:r>
          </a:p>
          <a:p>
            <a:pPr lvl="1"/>
            <a:r>
              <a:rPr lang="en-US" sz="1800" dirty="0"/>
              <a:t>Newest to Oldest</a:t>
            </a:r>
          </a:p>
          <a:p>
            <a:pPr lvl="1"/>
            <a:r>
              <a:rPr lang="en-US" sz="1800" dirty="0"/>
              <a:t>Oldest to Newest</a:t>
            </a:r>
          </a:p>
          <a:p>
            <a:pPr lvl="1"/>
            <a:r>
              <a:rPr lang="en-US" sz="1800" dirty="0"/>
              <a:t>Alphabetical</a:t>
            </a:r>
          </a:p>
          <a:p>
            <a:pPr lvl="1"/>
            <a:r>
              <a:rPr lang="en-US" sz="1800" dirty="0"/>
              <a:t>Total Plays*</a:t>
            </a:r>
          </a:p>
          <a:p>
            <a:pPr lvl="1"/>
            <a:r>
              <a:rPr lang="en-US" sz="1800" dirty="0"/>
              <a:t>Trailing Week Plays*</a:t>
            </a:r>
            <a:br>
              <a:rPr lang="en-US" sz="1800" dirty="0"/>
            </a:br>
            <a:r>
              <a:rPr lang="en-US" sz="1800" dirty="0"/>
              <a:t/>
            </a:r>
            <a:br>
              <a:rPr lang="en-US" sz="1800" dirty="0"/>
            </a:br>
            <a:r>
              <a:rPr lang="en-US" sz="1800" dirty="0"/>
              <a:t>* Compiled daily by our reporting feature</a:t>
            </a:r>
            <a:br>
              <a:rPr lang="en-US" sz="1800" dirty="0"/>
            </a:br>
            <a:r>
              <a:rPr lang="en-US" sz="1800" dirty="0"/>
              <a:t>and takes 24-48 hours to take effect with new content</a:t>
            </a:r>
          </a:p>
        </p:txBody>
      </p:sp>
      <p:pic>
        <p:nvPicPr>
          <p:cNvPr id="5" name="Picture 4" descr="CreateSmartPlaylist.png"/>
          <p:cNvPicPr>
            <a:picLocks noChangeAspect="1"/>
          </p:cNvPicPr>
          <p:nvPr/>
        </p:nvPicPr>
        <p:blipFill>
          <a:blip r:embed="rId3"/>
          <a:stretch>
            <a:fillRect/>
          </a:stretch>
        </p:blipFill>
        <p:spPr>
          <a:xfrm>
            <a:off x="3886199" y="1371600"/>
            <a:ext cx="4848871" cy="3733800"/>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2"/>
          <p:cNvSpPr>
            <a:spLocks noGrp="1" noChangeArrowheads="1"/>
          </p:cNvSpPr>
          <p:nvPr>
            <p:ph type="title"/>
          </p:nvPr>
        </p:nvSpPr>
        <p:spPr/>
        <p:txBody>
          <a:bodyPr anchor="ctr" anchorCtr="0"/>
          <a:lstStyle/>
          <a:p>
            <a:pPr eaLnBrk="1" hangingPunct="1"/>
            <a:r>
              <a:rPr lang="en-US" dirty="0" smtClean="0"/>
              <a:t>Tag Taxonomy Example</a:t>
            </a:r>
            <a:endParaRPr lang="en-US" dirty="0"/>
          </a:p>
        </p:txBody>
      </p:sp>
      <p:sp>
        <p:nvSpPr>
          <p:cNvPr id="741380" name="Rectangle 3"/>
          <p:cNvSpPr>
            <a:spLocks noGrp="1" noChangeArrowheads="1"/>
          </p:cNvSpPr>
          <p:nvPr>
            <p:ph idx="1"/>
          </p:nvPr>
        </p:nvSpPr>
        <p:spPr/>
        <p:txBody>
          <a:bodyPr/>
          <a:lstStyle/>
          <a:p>
            <a:pPr marL="284163" indent="-284163" defTabSz="914400" eaLnBrk="1" hangingPunct="1">
              <a:lnSpc>
                <a:spcPct val="80000"/>
              </a:lnSpc>
            </a:pPr>
            <a:r>
              <a:rPr lang="en-US" sz="1900" dirty="0"/>
              <a:t>Lancer Sports Company</a:t>
            </a:r>
            <a:endParaRPr lang="en-US" sz="1800" dirty="0"/>
          </a:p>
          <a:p>
            <a:pPr marL="692150" lvl="1" indent="-234950" defTabSz="914400" eaLnBrk="1" hangingPunct="1">
              <a:lnSpc>
                <a:spcPct val="80000"/>
              </a:lnSpc>
            </a:pPr>
            <a:r>
              <a:rPr lang="en-US" sz="1800" dirty="0"/>
              <a:t>Large, expansive website</a:t>
            </a:r>
          </a:p>
          <a:p>
            <a:pPr marL="692150" lvl="1" indent="-234950" defTabSz="914400" eaLnBrk="1" hangingPunct="1">
              <a:lnSpc>
                <a:spcPct val="80000"/>
              </a:lnSpc>
            </a:pPr>
            <a:r>
              <a:rPr lang="en-US" sz="1800" dirty="0"/>
              <a:t>Video content: high school, college, and professional sports</a:t>
            </a:r>
          </a:p>
          <a:p>
            <a:pPr marL="692150" lvl="1" indent="-234950" defTabSz="914400" eaLnBrk="1" hangingPunct="1">
              <a:lnSpc>
                <a:spcPct val="80000"/>
              </a:lnSpc>
            </a:pPr>
            <a:r>
              <a:rPr lang="en-US" sz="1800" dirty="0"/>
              <a:t>Video players: high school, college, and professional sports</a:t>
            </a:r>
          </a:p>
          <a:p>
            <a:pPr marL="692150" lvl="1" indent="-234950" defTabSz="914400" eaLnBrk="1" hangingPunct="1">
              <a:lnSpc>
                <a:spcPct val="80000"/>
              </a:lnSpc>
              <a:buFontTx/>
              <a:buNone/>
            </a:pPr>
            <a:endParaRPr lang="en-US" sz="1800" dirty="0"/>
          </a:p>
          <a:p>
            <a:pPr marL="284163" indent="-284163" defTabSz="914400" eaLnBrk="1" hangingPunct="1">
              <a:lnSpc>
                <a:spcPct val="80000"/>
              </a:lnSpc>
            </a:pPr>
            <a:r>
              <a:rPr lang="en-US" sz="1900" dirty="0"/>
              <a:t>Ta</a:t>
            </a:r>
            <a:r>
              <a:rPr lang="en-US" sz="1800" dirty="0"/>
              <a:t>xonomy of Tags</a:t>
            </a:r>
            <a:endParaRPr lang="en-US" sz="1900" dirty="0"/>
          </a:p>
          <a:p>
            <a:pPr marL="692150" lvl="1" indent="-234950" defTabSz="914400" eaLnBrk="1" hangingPunct="1">
              <a:lnSpc>
                <a:spcPct val="80000"/>
              </a:lnSpc>
            </a:pPr>
            <a:r>
              <a:rPr lang="en-US" sz="1800" dirty="0"/>
              <a:t>Audience Tags: High School, College, Professional</a:t>
            </a:r>
          </a:p>
          <a:p>
            <a:pPr marL="692150" lvl="1" indent="-234950" defTabSz="914400" eaLnBrk="1" hangingPunct="1">
              <a:lnSpc>
                <a:spcPct val="80000"/>
              </a:lnSpc>
            </a:pPr>
            <a:r>
              <a:rPr lang="en-US" sz="1800" dirty="0"/>
              <a:t>Month of Game Tags: January, February, March</a:t>
            </a:r>
          </a:p>
          <a:p>
            <a:pPr marL="692150" lvl="1" indent="-234950" defTabSz="914400" eaLnBrk="1" hangingPunct="1">
              <a:lnSpc>
                <a:spcPct val="80000"/>
              </a:lnSpc>
            </a:pPr>
            <a:r>
              <a:rPr lang="en-US" sz="1800" dirty="0"/>
              <a:t>Type of Sport Tags: Basketball, Hockey, Football</a:t>
            </a:r>
          </a:p>
          <a:p>
            <a:pPr marL="692150" lvl="1" indent="-234950" defTabSz="914400" eaLnBrk="1" hangingPunct="1">
              <a:lnSpc>
                <a:spcPct val="80000"/>
              </a:lnSpc>
            </a:pPr>
            <a:r>
              <a:rPr lang="en-US" sz="1800" dirty="0"/>
              <a:t>Location of the Game Tags: Boston, New York, Dallas</a:t>
            </a:r>
          </a:p>
          <a:p>
            <a:pPr marL="692150" lvl="1" indent="-234950" defTabSz="914400" eaLnBrk="1" hangingPunct="1">
              <a:lnSpc>
                <a:spcPct val="80000"/>
              </a:lnSpc>
            </a:pPr>
            <a:r>
              <a:rPr lang="en-US" sz="1800" dirty="0"/>
              <a:t>Region Tags: Northeast, Northwest, West, </a:t>
            </a:r>
            <a:r>
              <a:rPr lang="en-US" sz="1800" dirty="0" smtClean="0"/>
              <a:t>Southeast</a:t>
            </a:r>
          </a:p>
          <a:p>
            <a:pPr marL="692150" lvl="1" indent="-234950" defTabSz="914400" eaLnBrk="1" hangingPunct="1">
              <a:lnSpc>
                <a:spcPct val="80000"/>
              </a:lnSpc>
            </a:pPr>
            <a:endParaRPr lang="en-US" sz="1800" dirty="0" smtClean="0"/>
          </a:p>
          <a:p>
            <a:pPr marL="284163" indent="-284163" defTabSz="914400" eaLnBrk="1" hangingPunct="1">
              <a:lnSpc>
                <a:spcPct val="80000"/>
              </a:lnSpc>
            </a:pPr>
            <a:r>
              <a:rPr lang="en-US" sz="1800" dirty="0" smtClean="0"/>
              <a:t>SMART Playlists</a:t>
            </a:r>
            <a:endParaRPr lang="en-US" sz="1900" dirty="0" smtClean="0"/>
          </a:p>
          <a:p>
            <a:pPr marL="692150" lvl="1" indent="-234950" defTabSz="914400" eaLnBrk="1" hangingPunct="1">
              <a:lnSpc>
                <a:spcPct val="80000"/>
              </a:lnSpc>
            </a:pPr>
            <a:r>
              <a:rPr lang="en-US" sz="1800" dirty="0" smtClean="0"/>
              <a:t>“College” “Basketball” in “September” in the “Northeast”</a:t>
            </a:r>
          </a:p>
          <a:p>
            <a:pPr marL="692150" lvl="1" indent="-234950" defTabSz="914400" eaLnBrk="1" hangingPunct="1">
              <a:lnSpc>
                <a:spcPct val="80000"/>
              </a:lnSpc>
            </a:pPr>
            <a:r>
              <a:rPr lang="en-US" sz="1800" dirty="0" smtClean="0"/>
              <a:t>Most recent “Professional” “Hockey” games in each “Region”</a:t>
            </a:r>
          </a:p>
          <a:p>
            <a:pPr marL="692150" lvl="1" indent="-234950" defTabSz="914400" eaLnBrk="1" hangingPunct="1">
              <a:lnSpc>
                <a:spcPct val="80000"/>
              </a:lnSpc>
            </a:pPr>
            <a:r>
              <a:rPr lang="en-US" sz="1800" dirty="0" smtClean="0"/>
              <a:t>The “High School” “Basketball” games in the “Northeast” in the summer months (“June”,” “July”, “August”)</a:t>
            </a:r>
            <a:r>
              <a:rPr lang="en-US" sz="1500" dirty="0" smtClean="0"/>
              <a:t>	</a:t>
            </a:r>
          </a:p>
          <a:p>
            <a:pPr marL="692150" lvl="1" indent="-234950" defTabSz="914400" eaLnBrk="1" hangingPunct="1">
              <a:lnSpc>
                <a:spcPct val="80000"/>
              </a:lnSpc>
              <a:buFontTx/>
              <a:buNone/>
            </a:pPr>
            <a:endParaRPr lang="en-US" dirty="0" smtClean="0"/>
          </a:p>
          <a:p>
            <a:pPr marL="292100" indent="-234950" defTabSz="914400" eaLnBrk="1" hangingPunct="1">
              <a:lnSpc>
                <a:spcPct val="80000"/>
              </a:lnSpc>
            </a:pP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1380">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1380">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41380">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41380">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41380">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41380">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41380">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41380">
                                            <p:txEl>
                                              <p:pRg st="13" end="1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41380">
                                            <p:txEl>
                                              <p:pRg st="14" end="1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41380">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4" name="Rectangle 2"/>
          <p:cNvSpPr>
            <a:spLocks noGrp="1"/>
          </p:cNvSpPr>
          <p:nvPr>
            <p:ph type="title"/>
          </p:nvPr>
        </p:nvSpPr>
        <p:spPr/>
        <p:txBody>
          <a:bodyPr/>
          <a:lstStyle/>
          <a:p>
            <a:r>
              <a:rPr lang="en-US" dirty="0"/>
              <a:t>Favorites</a:t>
            </a:r>
          </a:p>
        </p:txBody>
      </p:sp>
      <p:sp>
        <p:nvSpPr>
          <p:cNvPr id="320515" name="Rectangle 3"/>
          <p:cNvSpPr>
            <a:spLocks noGrp="1"/>
          </p:cNvSpPr>
          <p:nvPr>
            <p:ph idx="1"/>
          </p:nvPr>
        </p:nvSpPr>
        <p:spPr>
          <a:xfrm>
            <a:off x="285676" y="1371600"/>
            <a:ext cx="8378769" cy="4363878"/>
          </a:xfrm>
        </p:spPr>
        <p:txBody>
          <a:bodyPr/>
          <a:lstStyle/>
          <a:p>
            <a:r>
              <a:rPr lang="en-US" sz="1800" dirty="0"/>
              <a:t>Favorites is a way to:</a:t>
            </a:r>
          </a:p>
          <a:p>
            <a:pPr lvl="1"/>
            <a:r>
              <a:rPr lang="en-US" sz="1800" dirty="0"/>
              <a:t>Organize your playlists</a:t>
            </a:r>
          </a:p>
          <a:p>
            <a:pPr lvl="1"/>
            <a:r>
              <a:rPr lang="en-US" sz="1800" dirty="0"/>
              <a:t>Access the most commonly </a:t>
            </a:r>
            <a:r>
              <a:rPr lang="en-US" sz="1800" dirty="0" smtClean="0"/>
              <a:t>used</a:t>
            </a:r>
          </a:p>
          <a:p>
            <a:pPr lvl="1"/>
            <a:r>
              <a:rPr lang="en-US" sz="1800" dirty="0" smtClean="0"/>
              <a:t>Easily drag videos into playlists</a:t>
            </a:r>
            <a:endParaRPr lang="en-US" sz="1800" dirty="0"/>
          </a:p>
          <a:p>
            <a:pPr lvl="1">
              <a:buFontTx/>
              <a:buNone/>
            </a:pPr>
            <a:endParaRPr lang="en-US" sz="1800" dirty="0"/>
          </a:p>
          <a:p>
            <a:pPr lvl="1"/>
            <a:endParaRPr lang="en-US" sz="1800" dirty="0"/>
          </a:p>
        </p:txBody>
      </p:sp>
      <p:pic>
        <p:nvPicPr>
          <p:cNvPr id="5" name="Picture 4" descr="Favorites.png"/>
          <p:cNvPicPr>
            <a:picLocks noChangeAspect="1"/>
          </p:cNvPicPr>
          <p:nvPr/>
        </p:nvPicPr>
        <p:blipFill>
          <a:blip r:embed="rId3"/>
          <a:stretch>
            <a:fillRect/>
          </a:stretch>
        </p:blipFill>
        <p:spPr>
          <a:xfrm>
            <a:off x="533400" y="3029467"/>
            <a:ext cx="8153400" cy="3218933"/>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ddPlaylisttoPlayer.png"/>
          <p:cNvPicPr>
            <a:picLocks noChangeAspect="1"/>
          </p:cNvPicPr>
          <p:nvPr/>
        </p:nvPicPr>
        <p:blipFill>
          <a:blip r:embed="rId3"/>
          <a:stretch>
            <a:fillRect/>
          </a:stretch>
        </p:blipFill>
        <p:spPr>
          <a:xfrm>
            <a:off x="304800" y="3276600"/>
            <a:ext cx="2686050" cy="2234794"/>
          </a:xfrm>
          <a:prstGeom prst="rect">
            <a:avLst/>
          </a:prstGeom>
        </p:spPr>
      </p:pic>
      <p:sp>
        <p:nvSpPr>
          <p:cNvPr id="156674" name="Rectangle 2"/>
          <p:cNvSpPr>
            <a:spLocks noGrp="1" noChangeArrowheads="1"/>
          </p:cNvSpPr>
          <p:nvPr>
            <p:ph type="title"/>
          </p:nvPr>
        </p:nvSpPr>
        <p:spPr/>
        <p:txBody>
          <a:bodyPr anchor="ctr" anchorCtr="0"/>
          <a:lstStyle/>
          <a:p>
            <a:r>
              <a:rPr lang="en-US" dirty="0" smtClean="0"/>
              <a:t>Publishing Summary – Playlists</a:t>
            </a:r>
            <a:endParaRPr lang="en-US" dirty="0"/>
          </a:p>
        </p:txBody>
      </p:sp>
      <p:sp>
        <p:nvSpPr>
          <p:cNvPr id="25" name="Content Placeholder 24"/>
          <p:cNvSpPr>
            <a:spLocks noGrp="1"/>
          </p:cNvSpPr>
          <p:nvPr>
            <p:ph idx="4294967295"/>
          </p:nvPr>
        </p:nvSpPr>
        <p:spPr>
          <a:xfrm>
            <a:off x="4876800" y="1189038"/>
            <a:ext cx="3905250" cy="4916487"/>
          </a:xfrm>
        </p:spPr>
        <p:txBody>
          <a:bodyPr>
            <a:normAutofit/>
          </a:bodyPr>
          <a:lstStyle/>
          <a:p>
            <a:pPr marL="176213" indent="-234950">
              <a:spcAft>
                <a:spcPts val="500"/>
              </a:spcAft>
              <a:buBlip>
                <a:blip r:embed="rId4"/>
              </a:buBlip>
            </a:pPr>
            <a:r>
              <a:rPr lang="en-US" sz="1600" dirty="0" smtClean="0">
                <a:solidFill>
                  <a:srgbClr val="4C4C4C"/>
                </a:solidFill>
                <a:ea typeface="Arial" charset="0"/>
                <a:cs typeface="Arial" charset="0"/>
              </a:rPr>
              <a:t>Create a video player that supports multiple videos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Publishing Module</a:t>
            </a:r>
            <a:r>
              <a:rPr lang="en-US" sz="1600" i="1" dirty="0" smtClean="0">
                <a:solidFill>
                  <a:srgbClr val="4C4C4C"/>
                </a:solidFill>
                <a:ea typeface="Arial" charset="0"/>
                <a:cs typeface="Arial" charset="0"/>
              </a:rPr>
              <a:t>)</a:t>
            </a:r>
          </a:p>
          <a:p>
            <a:pPr marL="176213" indent="-234950">
              <a:spcAft>
                <a:spcPts val="500"/>
              </a:spcAft>
              <a:buBlip>
                <a:blip r:embed="rId4"/>
              </a:buBlip>
            </a:pPr>
            <a:r>
              <a:rPr lang="en-US" sz="1600" dirty="0" smtClean="0">
                <a:solidFill>
                  <a:srgbClr val="4C4C4C"/>
                </a:solidFill>
                <a:ea typeface="Arial" charset="0"/>
                <a:cs typeface="Arial" charset="0"/>
              </a:rPr>
              <a:t>Upload the videos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Media Module</a:t>
            </a:r>
            <a:r>
              <a:rPr lang="en-US" sz="1600" i="1" dirty="0" smtClean="0">
                <a:solidFill>
                  <a:srgbClr val="4C4C4C"/>
                </a:solidFill>
                <a:ea typeface="Arial" charset="0"/>
                <a:cs typeface="Arial" charset="0"/>
              </a:rPr>
              <a:t>)</a:t>
            </a:r>
          </a:p>
          <a:p>
            <a:pPr marL="176213" indent="-234950">
              <a:spcAft>
                <a:spcPts val="500"/>
              </a:spcAft>
              <a:buBlip>
                <a:blip r:embed="rId4"/>
              </a:buBlip>
            </a:pPr>
            <a:r>
              <a:rPr lang="en-US" sz="1600" dirty="0" smtClean="0">
                <a:solidFill>
                  <a:srgbClr val="4C4C4C"/>
                </a:solidFill>
                <a:ea typeface="Arial" charset="0"/>
                <a:cs typeface="Arial" charset="0"/>
              </a:rPr>
              <a:t>Create a playlist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Media Module</a:t>
            </a:r>
            <a:r>
              <a:rPr lang="en-US" sz="1600" i="1" dirty="0" smtClean="0">
                <a:solidFill>
                  <a:srgbClr val="4C4C4C"/>
                </a:solidFill>
                <a:ea typeface="Arial" charset="0"/>
                <a:cs typeface="Arial" charset="0"/>
              </a:rPr>
              <a:t>)</a:t>
            </a:r>
          </a:p>
          <a:p>
            <a:pPr marL="176213" indent="-234950">
              <a:spcAft>
                <a:spcPts val="500"/>
              </a:spcAft>
              <a:buBlip>
                <a:blip r:embed="rId4"/>
              </a:buBlip>
            </a:pPr>
            <a:r>
              <a:rPr lang="en-US" sz="1600" dirty="0" smtClean="0">
                <a:solidFill>
                  <a:srgbClr val="4C4C4C"/>
                </a:solidFill>
                <a:ea typeface="Arial" charset="0"/>
                <a:cs typeface="Arial" charset="0"/>
              </a:rPr>
              <a:t>Add the playlist(s) to the player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Media Module</a:t>
            </a:r>
            <a:r>
              <a:rPr lang="en-US" sz="1600" i="1" dirty="0" smtClean="0">
                <a:solidFill>
                  <a:srgbClr val="4C4C4C"/>
                </a:solidFill>
                <a:ea typeface="Arial" charset="0"/>
                <a:cs typeface="Arial" charset="0"/>
              </a:rPr>
              <a:t>)</a:t>
            </a:r>
            <a:r>
              <a:rPr lang="en-US" sz="1600" dirty="0" smtClean="0">
                <a:solidFill>
                  <a:srgbClr val="4C4C4C"/>
                </a:solidFill>
                <a:ea typeface="Arial" charset="0"/>
                <a:cs typeface="Arial" charset="0"/>
              </a:rPr>
              <a:t>  </a:t>
            </a:r>
          </a:p>
          <a:p>
            <a:pPr marL="176213" indent="-234950">
              <a:spcAft>
                <a:spcPts val="500"/>
              </a:spcAft>
              <a:buBlip>
                <a:blip r:embed="rId4"/>
              </a:buBlip>
            </a:pPr>
            <a:r>
              <a:rPr lang="en-US" sz="1600" dirty="0" smtClean="0">
                <a:solidFill>
                  <a:srgbClr val="4C4C4C"/>
                </a:solidFill>
                <a:ea typeface="Arial" charset="0"/>
                <a:cs typeface="Arial" charset="0"/>
              </a:rPr>
              <a:t>Copy the code </a:t>
            </a:r>
            <a:r>
              <a:rPr lang="en-US" sz="1600" i="1" dirty="0" smtClean="0">
                <a:solidFill>
                  <a:srgbClr val="4C4C4C"/>
                </a:solidFill>
                <a:ea typeface="Arial" charset="0"/>
                <a:cs typeface="Arial" charset="0"/>
              </a:rPr>
              <a:t>(</a:t>
            </a:r>
            <a:r>
              <a:rPr lang="en-US" sz="1600" b="1" i="1" dirty="0" smtClean="0">
                <a:solidFill>
                  <a:srgbClr val="4C4C4C"/>
                </a:solidFill>
                <a:ea typeface="Arial" charset="0"/>
                <a:cs typeface="Arial" charset="0"/>
              </a:rPr>
              <a:t>Publishing Module</a:t>
            </a:r>
            <a:r>
              <a:rPr lang="en-US" sz="1600" i="1" dirty="0" smtClean="0">
                <a:solidFill>
                  <a:srgbClr val="4C4C4C"/>
                </a:solidFill>
                <a:ea typeface="Arial" charset="0"/>
                <a:cs typeface="Arial" charset="0"/>
              </a:rPr>
              <a:t>)</a:t>
            </a:r>
          </a:p>
          <a:p>
            <a:pPr marL="176213" indent="-234950">
              <a:spcAft>
                <a:spcPts val="500"/>
              </a:spcAft>
              <a:buBlip>
                <a:blip r:embed="rId4"/>
              </a:buBlip>
            </a:pPr>
            <a:r>
              <a:rPr lang="en-US" sz="1600" dirty="0" smtClean="0">
                <a:solidFill>
                  <a:srgbClr val="4C4C4C"/>
                </a:solidFill>
                <a:ea typeface="Arial" charset="0"/>
                <a:cs typeface="Arial" charset="0"/>
              </a:rPr>
              <a:t>Paste the code in a web page </a:t>
            </a:r>
            <a:r>
              <a:rPr lang="en-US" sz="1600" i="1" dirty="0" smtClean="0">
                <a:solidFill>
                  <a:srgbClr val="4C4C4C"/>
                </a:solidFill>
                <a:ea typeface="Arial" charset="0"/>
                <a:cs typeface="Arial" charset="0"/>
              </a:rPr>
              <a:t>(HTML editor)</a:t>
            </a:r>
          </a:p>
          <a:p>
            <a:pPr marL="0" indent="0">
              <a:buNone/>
            </a:pPr>
            <a:endParaRPr lang="en-US" sz="1600" dirty="0"/>
          </a:p>
        </p:txBody>
      </p:sp>
      <p:sp>
        <p:nvSpPr>
          <p:cNvPr id="156675" name="Rectangle 3"/>
          <p:cNvSpPr>
            <a:spLocks noChangeArrowheads="1"/>
          </p:cNvSpPr>
          <p:nvPr/>
        </p:nvSpPr>
        <p:spPr bwMode="auto">
          <a:xfrm>
            <a:off x="477838" y="1066800"/>
            <a:ext cx="4398962" cy="3352800"/>
          </a:xfrm>
          <a:prstGeom prst="rect">
            <a:avLst/>
          </a:prstGeom>
          <a:noFill/>
          <a:ln w="9525">
            <a:noFill/>
            <a:miter lim="800000"/>
            <a:headEnd/>
            <a:tailEnd/>
          </a:ln>
        </p:spPr>
        <p:txBody>
          <a:bodyPr>
            <a:prstTxWarp prst="textNoShape">
              <a:avLst/>
            </a:prstTxWarp>
            <a:normAutofit/>
          </a:bodyPr>
          <a:lstStyle/>
          <a:p>
            <a:pPr marL="633413" lvl="1" indent="-234950" eaLnBrk="0" hangingPunct="0">
              <a:spcAft>
                <a:spcPts val="500"/>
              </a:spcAft>
              <a:buSzPct val="80000"/>
            </a:pPr>
            <a:endParaRPr lang="en-US" sz="2000" dirty="0" smtClean="0">
              <a:solidFill>
                <a:srgbClr val="4C4C4C"/>
              </a:solidFill>
              <a:ea typeface="Arial" charset="0"/>
              <a:cs typeface="Arial" charset="0"/>
            </a:endParaRPr>
          </a:p>
          <a:p>
            <a:pPr marL="633413" lvl="1" indent="-234950" eaLnBrk="0" hangingPunct="0">
              <a:spcAft>
                <a:spcPts val="500"/>
              </a:spcAft>
              <a:buSzPct val="80000"/>
              <a:buFontTx/>
              <a:buBlip>
                <a:blip r:embed="rId4"/>
              </a:buBlip>
            </a:pPr>
            <a:endParaRPr lang="en-US" sz="2000" dirty="0">
              <a:solidFill>
                <a:srgbClr val="4C4C4C"/>
              </a:solidFill>
              <a:ea typeface="Arial" charset="0"/>
              <a:cs typeface="Arial" charset="0"/>
            </a:endParaRPr>
          </a:p>
          <a:p>
            <a:pPr marL="633413" lvl="1" indent="-234950" eaLnBrk="0" hangingPunct="0">
              <a:spcAft>
                <a:spcPts val="500"/>
              </a:spcAft>
              <a:buSzPct val="80000"/>
              <a:buFontTx/>
              <a:buBlip>
                <a:blip r:embed="rId4"/>
              </a:buBlip>
            </a:pPr>
            <a:endParaRPr lang="en-US" sz="2000" dirty="0">
              <a:solidFill>
                <a:srgbClr val="4C4C4C"/>
              </a:solidFill>
              <a:ea typeface="Arial" charset="0"/>
              <a:cs typeface="Arial" charset="0"/>
            </a:endParaRPr>
          </a:p>
          <a:p>
            <a:pPr marL="633413" lvl="1" indent="-234950" eaLnBrk="0" hangingPunct="0">
              <a:spcAft>
                <a:spcPts val="500"/>
              </a:spcAft>
              <a:buSzPct val="80000"/>
              <a:buFontTx/>
              <a:buBlip>
                <a:blip r:embed="rId4"/>
              </a:buBlip>
            </a:pPr>
            <a:endParaRPr lang="en-US" sz="2000" dirty="0">
              <a:solidFill>
                <a:srgbClr val="4C4C4C"/>
              </a:solidFill>
              <a:ea typeface="Arial" charset="0"/>
              <a:cs typeface="Arial" charset="0"/>
            </a:endParaRPr>
          </a:p>
          <a:p>
            <a:pPr lvl="2" algn="ctr" eaLnBrk="0" hangingPunct="0">
              <a:spcAft>
                <a:spcPts val="300"/>
              </a:spcAft>
            </a:pPr>
            <a:endParaRPr lang="en-US" sz="1600" dirty="0">
              <a:solidFill>
                <a:srgbClr val="666666"/>
              </a:solidFill>
              <a:ea typeface="Arial" charset="0"/>
              <a:cs typeface="Arial" charset="0"/>
            </a:endParaRPr>
          </a:p>
        </p:txBody>
      </p:sp>
      <p:pic>
        <p:nvPicPr>
          <p:cNvPr id="8" name="Picture 7" descr="NewPlaylist.png"/>
          <p:cNvPicPr>
            <a:picLocks noChangeAspect="1"/>
          </p:cNvPicPr>
          <p:nvPr/>
        </p:nvPicPr>
        <p:blipFill>
          <a:blip r:embed="rId5"/>
          <a:stretch>
            <a:fillRect/>
          </a:stretch>
        </p:blipFill>
        <p:spPr>
          <a:xfrm>
            <a:off x="933450" y="990600"/>
            <a:ext cx="2362200" cy="1883624"/>
          </a:xfrm>
          <a:prstGeom prst="rect">
            <a:avLst/>
          </a:prstGeom>
        </p:spPr>
      </p:pic>
      <p:sp>
        <p:nvSpPr>
          <p:cNvPr id="10" name="Frame 9"/>
          <p:cNvSpPr/>
          <p:nvPr/>
        </p:nvSpPr>
        <p:spPr bwMode="auto">
          <a:xfrm>
            <a:off x="1543050" y="2514600"/>
            <a:ext cx="609600" cy="304800"/>
          </a:xfrm>
          <a:prstGeom prst="frame">
            <a:avLst>
              <a:gd name="adj1" fmla="val 6486"/>
            </a:avLst>
          </a:prstGeom>
          <a:solidFill>
            <a:schemeClr val="accent2"/>
          </a:solidFill>
          <a:ln w="9525" cap="flat" cmpd="sng" algn="ctr">
            <a:noFill/>
            <a:prstDash val="solid"/>
            <a:round/>
            <a:headEnd type="none" w="med" len="med"/>
            <a:tailEnd type="none" w="med" len="med"/>
          </a:ln>
          <a:effectLst/>
        </p:spPr>
      </p:sp>
      <p:pic>
        <p:nvPicPr>
          <p:cNvPr id="11" name="Picture 10" descr="NewPlayer.png"/>
          <p:cNvPicPr>
            <a:picLocks noChangeAspect="1"/>
          </p:cNvPicPr>
          <p:nvPr/>
        </p:nvPicPr>
        <p:blipFill>
          <a:blip r:embed="rId6"/>
          <a:stretch>
            <a:fillRect/>
          </a:stretch>
        </p:blipFill>
        <p:spPr>
          <a:xfrm>
            <a:off x="2228850" y="2057400"/>
            <a:ext cx="2449773" cy="2279650"/>
          </a:xfrm>
          <a:prstGeom prst="rect">
            <a:avLst/>
          </a:prstGeom>
        </p:spPr>
      </p:pic>
      <p:sp>
        <p:nvSpPr>
          <p:cNvPr id="12" name="Frame 11"/>
          <p:cNvSpPr/>
          <p:nvPr/>
        </p:nvSpPr>
        <p:spPr bwMode="auto">
          <a:xfrm>
            <a:off x="2286000" y="3962400"/>
            <a:ext cx="609600" cy="304800"/>
          </a:xfrm>
          <a:prstGeom prst="frame">
            <a:avLst>
              <a:gd name="adj1" fmla="val 6486"/>
            </a:avLst>
          </a:prstGeom>
          <a:solidFill>
            <a:schemeClr val="accent2"/>
          </a:solidFill>
          <a:ln w="9525" cap="flat" cmpd="sng" algn="ctr">
            <a:noFill/>
            <a:prstDash val="solid"/>
            <a:round/>
            <a:headEnd type="none" w="med" len="med"/>
            <a:tailEnd type="none" w="med" len="med"/>
          </a:ln>
          <a:effectLst/>
        </p:spPr>
      </p:sp>
      <p:sp>
        <p:nvSpPr>
          <p:cNvPr id="14" name="Frame 13"/>
          <p:cNvSpPr/>
          <p:nvPr/>
        </p:nvSpPr>
        <p:spPr bwMode="auto">
          <a:xfrm>
            <a:off x="2286000" y="5029200"/>
            <a:ext cx="609600" cy="381000"/>
          </a:xfrm>
          <a:prstGeom prst="frame">
            <a:avLst>
              <a:gd name="adj1" fmla="val 6486"/>
            </a:avLst>
          </a:prstGeom>
          <a:solidFill>
            <a:schemeClr val="accent2"/>
          </a:solidFill>
          <a:ln w="9525" cap="flat" cmpd="sng" algn="ctr">
            <a:noFill/>
            <a:prstDash val="solid"/>
            <a:round/>
            <a:headEnd type="none" w="med" len="med"/>
            <a:tailEnd type="none" w="med" len="med"/>
          </a:ln>
          <a:effectLst/>
        </p:spPr>
      </p:sp>
      <p:pic>
        <p:nvPicPr>
          <p:cNvPr id="15" name="Picture 14" descr="GetCodePubModule.png"/>
          <p:cNvPicPr>
            <a:picLocks noChangeAspect="1"/>
          </p:cNvPicPr>
          <p:nvPr/>
        </p:nvPicPr>
        <p:blipFill>
          <a:blip r:embed="rId7"/>
          <a:stretch>
            <a:fillRect/>
          </a:stretch>
        </p:blipFill>
        <p:spPr>
          <a:xfrm>
            <a:off x="3124200" y="4800600"/>
            <a:ext cx="4495800" cy="2021273"/>
          </a:xfrm>
          <a:prstGeom prst="rect">
            <a:avLst/>
          </a:prstGeom>
        </p:spPr>
      </p:pic>
      <p:sp>
        <p:nvSpPr>
          <p:cNvPr id="26" name="Bent Arrow 25"/>
          <p:cNvSpPr/>
          <p:nvPr/>
        </p:nvSpPr>
        <p:spPr bwMode="auto">
          <a:xfrm rot="5400000">
            <a:off x="3352088" y="1599488"/>
            <a:ext cx="471637" cy="444187"/>
          </a:xfrm>
          <a:prstGeom prst="bentArrow">
            <a:avLst/>
          </a:prstGeom>
          <a:gradFill flip="none" rotWithShape="1">
            <a:gsLst>
              <a:gs pos="0">
                <a:schemeClr val="accent1"/>
              </a:gs>
              <a:gs pos="100000">
                <a:srgbClr val="FFFFFF"/>
              </a:gs>
            </a:gsLst>
            <a:lin ang="12060000" scaled="0"/>
            <a:tileRect/>
          </a:gradFill>
          <a:ln w="9525" cap="flat" cmpd="sng" algn="ctr">
            <a:noFill/>
            <a:prstDash val="solid"/>
            <a:round/>
            <a:headEnd type="none" w="med" len="med"/>
            <a:tailEnd type="none" w="med" len="med"/>
          </a:ln>
          <a:effectLst/>
        </p:spPr>
      </p:sp>
      <p:sp>
        <p:nvSpPr>
          <p:cNvPr id="27" name="Bent Arrow 26"/>
          <p:cNvSpPr/>
          <p:nvPr/>
        </p:nvSpPr>
        <p:spPr bwMode="auto">
          <a:xfrm rot="10800000">
            <a:off x="2971801" y="4343400"/>
            <a:ext cx="471637" cy="444187"/>
          </a:xfrm>
          <a:prstGeom prst="bentArrow">
            <a:avLst/>
          </a:prstGeom>
          <a:gradFill flip="none" rotWithShape="1">
            <a:gsLst>
              <a:gs pos="0">
                <a:schemeClr val="accent1"/>
              </a:gs>
              <a:gs pos="100000">
                <a:srgbClr val="FFFFFF"/>
              </a:gs>
            </a:gsLst>
            <a:lin ang="12060000" scaled="0"/>
            <a:tileRect/>
          </a:gradFill>
          <a:ln w="9525" cap="flat" cmpd="sng" algn="ctr">
            <a:noFill/>
            <a:prstDash val="solid"/>
            <a:round/>
            <a:headEnd type="none" w="med" len="med"/>
            <a:tailEnd type="none" w="med" len="med"/>
          </a:ln>
          <a:effectLst/>
        </p:spPr>
      </p:sp>
      <p:sp>
        <p:nvSpPr>
          <p:cNvPr id="28" name="Bent Arrow 27"/>
          <p:cNvSpPr/>
          <p:nvPr/>
        </p:nvSpPr>
        <p:spPr bwMode="auto">
          <a:xfrm rot="10800000" flipH="1">
            <a:off x="2514600" y="5562600"/>
            <a:ext cx="457200" cy="444187"/>
          </a:xfrm>
          <a:prstGeom prst="bentArrow">
            <a:avLst/>
          </a:prstGeom>
          <a:gradFill flip="none" rotWithShape="1">
            <a:gsLst>
              <a:gs pos="0">
                <a:schemeClr val="accent1"/>
              </a:gs>
              <a:gs pos="100000">
                <a:srgbClr val="FFFFFF"/>
              </a:gs>
            </a:gsLst>
            <a:lin ang="12060000" scaled="0"/>
            <a:tileRect/>
          </a:gradFill>
          <a:ln w="9525" cap="flat" cmpd="sng" algn="ctr">
            <a:noFill/>
            <a:prstDash val="solid"/>
            <a:round/>
            <a:headEnd type="none" w="med" len="med"/>
            <a:tailEnd type="none" w="med" len="med"/>
          </a:ln>
          <a:effectLst/>
        </p:spPr>
      </p:sp>
      <p:sp>
        <p:nvSpPr>
          <p:cNvPr id="29" name="Frame 28"/>
          <p:cNvSpPr/>
          <p:nvPr/>
        </p:nvSpPr>
        <p:spPr bwMode="auto">
          <a:xfrm>
            <a:off x="6477000" y="5791200"/>
            <a:ext cx="990600" cy="990600"/>
          </a:xfrm>
          <a:prstGeom prst="frame">
            <a:avLst>
              <a:gd name="adj1" fmla="val 4614"/>
            </a:avLst>
          </a:prstGeom>
          <a:solidFill>
            <a:schemeClr val="accent2"/>
          </a:solidFill>
          <a:ln w="9525" cap="flat" cmpd="sng" algn="ctr">
            <a:noFill/>
            <a:prstDash val="solid"/>
            <a:round/>
            <a:headEnd type="none" w="med" len="med"/>
            <a:tailEnd type="none" w="med" len="med"/>
          </a:ln>
          <a:effectLst/>
        </p:spPr>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Analytics </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0" name="Rectangle 2"/>
          <p:cNvSpPr>
            <a:spLocks noGrp="1"/>
          </p:cNvSpPr>
          <p:nvPr>
            <p:ph type="title"/>
          </p:nvPr>
        </p:nvSpPr>
        <p:spPr/>
        <p:txBody>
          <a:bodyPr/>
          <a:lstStyle/>
          <a:p>
            <a:r>
              <a:rPr lang="en-US" dirty="0" smtClean="0"/>
              <a:t>Reports vs. Analytics</a:t>
            </a:r>
            <a:endParaRPr lang="en-US" dirty="0"/>
          </a:p>
        </p:txBody>
      </p:sp>
      <p:sp>
        <p:nvSpPr>
          <p:cNvPr id="519171" name="Rectangle 3"/>
          <p:cNvSpPr>
            <a:spLocks noGrp="1"/>
          </p:cNvSpPr>
          <p:nvPr>
            <p:ph idx="1"/>
          </p:nvPr>
        </p:nvSpPr>
        <p:spPr/>
        <p:txBody>
          <a:bodyPr/>
          <a:lstStyle/>
          <a:p>
            <a:r>
              <a:rPr lang="en-US" sz="1800" dirty="0"/>
              <a:t>Reports</a:t>
            </a:r>
            <a:endParaRPr lang="en-US" sz="1800" dirty="0" smtClean="0"/>
          </a:p>
          <a:p>
            <a:pPr lvl="1"/>
            <a:r>
              <a:rPr lang="en-US" sz="1800" dirty="0" smtClean="0"/>
              <a:t>Data on player loads, video loads, bandwidth consumption</a:t>
            </a:r>
          </a:p>
          <a:p>
            <a:pPr lvl="1"/>
            <a:endParaRPr lang="en-US" sz="1800" dirty="0"/>
          </a:p>
          <a:p>
            <a:pPr lvl="1"/>
            <a:endParaRPr lang="en-US" sz="1800" dirty="0" smtClean="0"/>
          </a:p>
          <a:p>
            <a:pPr lvl="1"/>
            <a:endParaRPr lang="en-US" sz="1800" dirty="0"/>
          </a:p>
          <a:p>
            <a:pPr marL="287093" lvl="1" indent="0">
              <a:buNone/>
            </a:pPr>
            <a:endParaRPr lang="en-US" sz="1800" dirty="0" smtClean="0"/>
          </a:p>
          <a:p>
            <a:r>
              <a:rPr lang="en-US" sz="1800" dirty="0"/>
              <a:t>Analytics Module</a:t>
            </a:r>
            <a:endParaRPr lang="en-US" sz="1800" dirty="0" smtClean="0"/>
          </a:p>
          <a:p>
            <a:pPr lvl="1"/>
            <a:r>
              <a:rPr lang="en-US" sz="1800" dirty="0" smtClean="0"/>
              <a:t>Data on video performance: what’s most watched, for how long, </a:t>
            </a:r>
            <a:r>
              <a:rPr lang="en-US" sz="1800" dirty="0" smtClean="0"/>
              <a:t>on what type of device, etc</a:t>
            </a:r>
            <a:r>
              <a:rPr lang="en-US" sz="1800" dirty="0" smtClean="0"/>
              <a:t>.</a:t>
            </a:r>
            <a:endParaRPr lang="en-US" sz="1800" dirty="0"/>
          </a:p>
        </p:txBody>
      </p:sp>
      <p:pic>
        <p:nvPicPr>
          <p:cNvPr id="3" name="Picture 2"/>
          <p:cNvPicPr>
            <a:picLocks noChangeAspect="1"/>
          </p:cNvPicPr>
          <p:nvPr/>
        </p:nvPicPr>
        <p:blipFill>
          <a:blip r:embed="rId3"/>
          <a:stretch>
            <a:fillRect/>
          </a:stretch>
        </p:blipFill>
        <p:spPr>
          <a:xfrm>
            <a:off x="1066800" y="2209800"/>
            <a:ext cx="3619500" cy="571500"/>
          </a:xfrm>
          <a:prstGeom prst="rect">
            <a:avLst/>
          </a:prstGeom>
        </p:spPr>
      </p:pic>
    </p:spTree>
  </p:cSld>
  <p:clrMapOvr>
    <a:masterClrMapping/>
  </p:clrMapOvr>
  <p:transition xmlns:p14="http://schemas.microsoft.com/office/powerpoint/2010/mai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890" name="Rectangle 2"/>
          <p:cNvSpPr>
            <a:spLocks noGrp="1"/>
          </p:cNvSpPr>
          <p:nvPr>
            <p:ph type="title"/>
          </p:nvPr>
        </p:nvSpPr>
        <p:spPr/>
        <p:txBody>
          <a:bodyPr/>
          <a:lstStyle/>
          <a:p>
            <a:r>
              <a:rPr lang="en-US" dirty="0"/>
              <a:t>The Analytics Module</a:t>
            </a:r>
          </a:p>
        </p:txBody>
      </p:sp>
      <p:sp>
        <p:nvSpPr>
          <p:cNvPr id="549891" name="Rectangle 3"/>
          <p:cNvSpPr>
            <a:spLocks noGrp="1"/>
          </p:cNvSpPr>
          <p:nvPr>
            <p:ph idx="1"/>
          </p:nvPr>
        </p:nvSpPr>
        <p:spPr>
          <a:xfrm>
            <a:off x="285676" y="1344611"/>
            <a:ext cx="6496124" cy="4363878"/>
          </a:xfrm>
        </p:spPr>
        <p:txBody>
          <a:bodyPr>
            <a:normAutofit/>
          </a:bodyPr>
          <a:lstStyle/>
          <a:p>
            <a:r>
              <a:rPr lang="en-US" sz="1800" dirty="0" smtClean="0"/>
              <a:t>New Analytics module is in beta</a:t>
            </a:r>
          </a:p>
          <a:p>
            <a:r>
              <a:rPr lang="en-US" sz="1800" dirty="0" smtClean="0"/>
              <a:t>Available reports</a:t>
            </a:r>
          </a:p>
          <a:p>
            <a:pPr lvl="1"/>
            <a:r>
              <a:rPr lang="en-US" sz="1800" dirty="0" smtClean="0"/>
              <a:t>Account Overview</a:t>
            </a:r>
          </a:p>
          <a:p>
            <a:pPr lvl="1"/>
            <a:r>
              <a:rPr lang="en-US" sz="1800" dirty="0" smtClean="0"/>
              <a:t>Performance</a:t>
            </a:r>
          </a:p>
          <a:p>
            <a:pPr lvl="1"/>
            <a:r>
              <a:rPr lang="en-US" sz="1800" dirty="0" smtClean="0"/>
              <a:t>Engagement</a:t>
            </a:r>
          </a:p>
          <a:p>
            <a:pPr lvl="1"/>
            <a:r>
              <a:rPr lang="en-US" sz="1800" dirty="0" smtClean="0"/>
              <a:t>More on the way…</a:t>
            </a:r>
          </a:p>
          <a:p>
            <a:pPr marL="161373" lvl="1">
              <a:spcBef>
                <a:spcPts val="355"/>
              </a:spcBef>
              <a:buSzPct val="80000"/>
              <a:buBlip>
                <a:blip r:embed="rId3"/>
              </a:buBlip>
            </a:pPr>
            <a:r>
              <a:rPr lang="en-US" sz="1800" dirty="0"/>
              <a:t>View data in close to real-time</a:t>
            </a:r>
          </a:p>
          <a:p>
            <a:r>
              <a:rPr lang="en-US" sz="1800" dirty="0" smtClean="0"/>
              <a:t>All report data </a:t>
            </a:r>
            <a:r>
              <a:rPr lang="en-US" sz="1800" dirty="0"/>
              <a:t>can be downloaded as .</a:t>
            </a:r>
            <a:r>
              <a:rPr lang="en-US" sz="1800" dirty="0" err="1"/>
              <a:t>csv</a:t>
            </a:r>
            <a:r>
              <a:rPr lang="en-US" sz="1800" dirty="0"/>
              <a:t> </a:t>
            </a:r>
            <a:r>
              <a:rPr lang="en-US" sz="1800" dirty="0" smtClean="0"/>
              <a:t>files</a:t>
            </a:r>
          </a:p>
          <a:p>
            <a:r>
              <a:rPr lang="en-US" sz="1800" dirty="0" smtClean="0"/>
              <a:t>Analytics API so you can create your own custom reports</a:t>
            </a:r>
            <a:endParaRPr lang="en-US" sz="1800" dirty="0"/>
          </a:p>
        </p:txBody>
      </p:sp>
    </p:spTree>
  </p:cSld>
  <p:clrMapOvr>
    <a:masterClrMapping/>
  </p:clrMapOvr>
  <p:transition xmlns:p14="http://schemas.microsoft.com/office/powerpoint/2010/mai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account overview</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pic>
        <p:nvPicPr>
          <p:cNvPr id="3" name="Picture 2"/>
          <p:cNvPicPr>
            <a:picLocks noChangeAspect="1"/>
          </p:cNvPicPr>
          <p:nvPr/>
        </p:nvPicPr>
        <p:blipFill>
          <a:blip r:embed="rId3"/>
          <a:stretch>
            <a:fillRect/>
          </a:stretch>
        </p:blipFill>
        <p:spPr>
          <a:xfrm>
            <a:off x="838200" y="1905000"/>
            <a:ext cx="7543800" cy="3122241"/>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title"/>
          </p:nvPr>
        </p:nvSpPr>
        <p:spPr/>
        <p:txBody>
          <a:bodyPr anchor="t"/>
          <a:lstStyle/>
          <a:p>
            <a:pPr eaLnBrk="1" hangingPunct="1"/>
            <a:r>
              <a:rPr lang="en-US" dirty="0" smtClean="0"/>
              <a:t>Flash Player vs. html5 player</a:t>
            </a:r>
            <a:endParaRPr lang="en-US" dirty="0"/>
          </a:p>
        </p:txBody>
      </p:sp>
      <p:sp>
        <p:nvSpPr>
          <p:cNvPr id="2" name="Content Placeholder 1"/>
          <p:cNvSpPr>
            <a:spLocks noGrp="1"/>
          </p:cNvSpPr>
          <p:nvPr>
            <p:ph idx="1"/>
          </p:nvPr>
        </p:nvSpPr>
        <p:spPr/>
        <p:txBody>
          <a:bodyPr/>
          <a:lstStyle/>
          <a:p>
            <a:endParaRPr lang="en-US" dirty="0"/>
          </a:p>
        </p:txBody>
      </p:sp>
      <p:pic>
        <p:nvPicPr>
          <p:cNvPr id="7" name="Picture 6"/>
          <p:cNvPicPr>
            <a:picLocks noChangeAspect="1"/>
          </p:cNvPicPr>
          <p:nvPr/>
        </p:nvPicPr>
        <p:blipFill>
          <a:blip r:embed="rId3"/>
          <a:stretch>
            <a:fillRect/>
          </a:stretch>
        </p:blipFill>
        <p:spPr>
          <a:xfrm>
            <a:off x="228600" y="1676400"/>
            <a:ext cx="8490858" cy="3657600"/>
          </a:xfrm>
          <a:prstGeom prst="rect">
            <a:avLst/>
          </a:prstGeom>
        </p:spPr>
      </p:pic>
    </p:spTree>
    <p:extLst>
      <p:ext uri="{BB962C8B-B14F-4D97-AF65-F5344CB8AC3E}">
        <p14:creationId xmlns:p14="http://schemas.microsoft.com/office/powerpoint/2010/main" val="374174039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account overview</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pic>
        <p:nvPicPr>
          <p:cNvPr id="2" name="Picture 1"/>
          <p:cNvPicPr>
            <a:picLocks noChangeAspect="1"/>
          </p:cNvPicPr>
          <p:nvPr/>
        </p:nvPicPr>
        <p:blipFill>
          <a:blip r:embed="rId3"/>
          <a:stretch>
            <a:fillRect/>
          </a:stretch>
        </p:blipFill>
        <p:spPr>
          <a:xfrm>
            <a:off x="1219200" y="914400"/>
            <a:ext cx="6761648" cy="5258094"/>
          </a:xfrm>
          <a:prstGeom prst="rect">
            <a:avLst/>
          </a:prstGeom>
        </p:spPr>
      </p:pic>
    </p:spTree>
    <p:extLst>
      <p:ext uri="{BB962C8B-B14F-4D97-AF65-F5344CB8AC3E}">
        <p14:creationId xmlns:p14="http://schemas.microsoft.com/office/powerpoint/2010/main" val="39644183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performance</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Performance by Video, Player or Source of </a:t>
            </a:r>
            <a:r>
              <a:rPr lang="en-US" sz="1800" dirty="0" smtClean="0"/>
              <a:t>Traffic, Device, Device Type and Device OS</a:t>
            </a:r>
            <a:endParaRPr lang="en-US" sz="1800" dirty="0" smtClean="0"/>
          </a:p>
        </p:txBody>
      </p:sp>
      <p:pic>
        <p:nvPicPr>
          <p:cNvPr id="3" name="Picture 2"/>
          <p:cNvPicPr>
            <a:picLocks noChangeAspect="1"/>
          </p:cNvPicPr>
          <p:nvPr/>
        </p:nvPicPr>
        <p:blipFill>
          <a:blip r:embed="rId6"/>
          <a:stretch>
            <a:fillRect/>
          </a:stretch>
        </p:blipFill>
        <p:spPr>
          <a:xfrm>
            <a:off x="2133600" y="2057400"/>
            <a:ext cx="5623364" cy="4308668"/>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performance</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Selecting a video shows performance for that video</a:t>
            </a:r>
          </a:p>
        </p:txBody>
      </p:sp>
      <p:pic>
        <p:nvPicPr>
          <p:cNvPr id="3" name="Picture 2"/>
          <p:cNvPicPr>
            <a:picLocks noChangeAspect="1"/>
          </p:cNvPicPr>
          <p:nvPr/>
        </p:nvPicPr>
        <p:blipFill>
          <a:blip r:embed="rId6"/>
          <a:stretch>
            <a:fillRect/>
          </a:stretch>
        </p:blipFill>
        <p:spPr>
          <a:xfrm>
            <a:off x="1676400" y="1676400"/>
            <a:ext cx="6172200" cy="4617250"/>
          </a:xfrm>
          <a:prstGeom prst="rect">
            <a:avLst/>
          </a:prstGeom>
        </p:spPr>
      </p:pic>
    </p:spTree>
    <p:extLst>
      <p:ext uri="{BB962C8B-B14F-4D97-AF65-F5344CB8AC3E}">
        <p14:creationId xmlns:p14="http://schemas.microsoft.com/office/powerpoint/2010/main" val="332822180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Engagement</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Overall account engagement</a:t>
            </a:r>
          </a:p>
          <a:p>
            <a:r>
              <a:rPr lang="en-US" sz="1800" dirty="0" smtClean="0"/>
              <a:t>View engagement by Video or Player</a:t>
            </a:r>
          </a:p>
        </p:txBody>
      </p:sp>
      <p:pic>
        <p:nvPicPr>
          <p:cNvPr id="5" name="Picture 4"/>
          <p:cNvPicPr>
            <a:picLocks noChangeAspect="1"/>
          </p:cNvPicPr>
          <p:nvPr/>
        </p:nvPicPr>
        <p:blipFill>
          <a:blip r:embed="rId6"/>
          <a:stretch>
            <a:fillRect/>
          </a:stretch>
        </p:blipFill>
        <p:spPr>
          <a:xfrm>
            <a:off x="1905000" y="1981200"/>
            <a:ext cx="5715000" cy="4233869"/>
          </a:xfrm>
          <a:prstGeom prst="rect">
            <a:avLst/>
          </a:prstGeom>
        </p:spPr>
      </p:pic>
    </p:spTree>
    <p:extLst>
      <p:ext uri="{BB962C8B-B14F-4D97-AF65-F5344CB8AC3E}">
        <p14:creationId xmlns:p14="http://schemas.microsoft.com/office/powerpoint/2010/main" val="37574078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2"/>
          <p:cNvSpPr>
            <a:spLocks noGrp="1" noChangeArrowheads="1"/>
          </p:cNvSpPr>
          <p:nvPr>
            <p:ph type="title"/>
          </p:nvPr>
        </p:nvSpPr>
        <p:spPr/>
        <p:txBody>
          <a:bodyPr anchor="t"/>
          <a:lstStyle/>
          <a:p>
            <a:r>
              <a:rPr lang="en-US" dirty="0" smtClean="0"/>
              <a:t>Analytics Module - engagement</a:t>
            </a:r>
            <a:endParaRPr lang="en-US" dirty="0"/>
          </a:p>
        </p:txBody>
      </p:sp>
      <p:sp>
        <p:nvSpPr>
          <p:cNvPr id="393219" name="Rectangle 5"/>
          <p:cNvSpPr>
            <a:spLocks noChangeArrowheads="1"/>
          </p:cNvSpPr>
          <p:nvPr/>
        </p:nvSpPr>
        <p:spPr bwMode="auto">
          <a:xfrm>
            <a:off x="477838" y="1169988"/>
            <a:ext cx="8132762" cy="4926012"/>
          </a:xfrm>
          <a:prstGeom prst="rect">
            <a:avLst/>
          </a:prstGeom>
          <a:noFill/>
          <a:ln w="9525">
            <a:noFill/>
            <a:miter lim="800000"/>
            <a:headEnd/>
            <a:tailEnd/>
          </a:ln>
        </p:spPr>
        <p:txBody>
          <a:bodyPr>
            <a:prstTxWarp prst="textNoShape">
              <a:avLst/>
            </a:prstTxWarp>
          </a:bodyPr>
          <a:lstStyle/>
          <a:p>
            <a:pPr marL="284163" indent="-284163">
              <a:spcBef>
                <a:spcPct val="20000"/>
              </a:spcBef>
              <a:spcAft>
                <a:spcPct val="20000"/>
              </a:spcAft>
            </a:pPr>
            <a:endParaRPr lang="en-US" sz="2600" dirty="0">
              <a:solidFill>
                <a:srgbClr val="3B3B3B"/>
              </a:solidFill>
            </a:endParaRPr>
          </a:p>
        </p:txBody>
      </p:sp>
      <p:sp>
        <p:nvSpPr>
          <p:cNvPr id="7" name="Rectangle 3"/>
          <p:cNvSpPr txBox="1">
            <a:spLocks/>
          </p:cNvSpPr>
          <p:nvPr/>
        </p:nvSpPr>
        <p:spPr>
          <a:xfrm>
            <a:off x="304800" y="1143000"/>
            <a:ext cx="7029524" cy="4363878"/>
          </a:xfrm>
          <a:prstGeom prst="rect">
            <a:avLst/>
          </a:prstGeom>
        </p:spPr>
        <p:txBody>
          <a:bodyPr>
            <a:normAutofit/>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t>Selecting a video shows engagement for that video</a:t>
            </a:r>
          </a:p>
        </p:txBody>
      </p:sp>
      <p:pic>
        <p:nvPicPr>
          <p:cNvPr id="2" name="Picture 1"/>
          <p:cNvPicPr>
            <a:picLocks noChangeAspect="1"/>
          </p:cNvPicPr>
          <p:nvPr/>
        </p:nvPicPr>
        <p:blipFill>
          <a:blip r:embed="rId6"/>
          <a:stretch>
            <a:fillRect/>
          </a:stretch>
        </p:blipFill>
        <p:spPr>
          <a:xfrm>
            <a:off x="1600200" y="1524000"/>
            <a:ext cx="6123266" cy="4876800"/>
          </a:xfrm>
          <a:prstGeom prst="rect">
            <a:avLst/>
          </a:prstGeom>
        </p:spPr>
      </p:pic>
    </p:spTree>
    <p:extLst>
      <p:ext uri="{BB962C8B-B14F-4D97-AF65-F5344CB8AC3E}">
        <p14:creationId xmlns:p14="http://schemas.microsoft.com/office/powerpoint/2010/main" val="18670191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Account Management</a:t>
            </a:r>
            <a:endParaRPr lang="en-US" dirty="0"/>
          </a:p>
        </p:txBody>
      </p:sp>
      <p:sp>
        <p:nvSpPr>
          <p:cNvPr id="4" name="Slide Number Placeholder 3"/>
          <p:cNvSpPr>
            <a:spLocks noGrp="1"/>
          </p:cNvSpPr>
          <p:nvPr>
            <p:ph type="sldNum" sz="quarter" idx="4294967295"/>
          </p:nvPr>
        </p:nvSpPr>
        <p:spPr>
          <a:xfrm>
            <a:off x="0" y="6510338"/>
            <a:ext cx="428625" cy="284162"/>
          </a:xfrm>
          <a:prstGeom prst="rect">
            <a:avLst/>
          </a:prstGeom>
        </p:spPr>
        <p:txBody>
          <a:bodyPr/>
          <a:lstStyle/>
          <a:p>
            <a:pPr>
              <a:defRPr/>
            </a:pPr>
            <a:fld id="{4D3205C8-597D-1F4C-9D0A-4B58A1753675}" type="slidenum">
              <a:rPr lang="en-US" smtClean="0"/>
              <a:pPr>
                <a:defRPr/>
              </a:pPr>
              <a:t>75</a:t>
            </a:fld>
            <a:endParaRPr lang="en-US" dirty="0"/>
          </a:p>
        </p:txBody>
      </p:sp>
    </p:spTree>
  </p:cSld>
  <p:clrMapOvr>
    <a:masterClrMapping/>
  </p:clrMapOvr>
  <p:transition xmlns:p14="http://schemas.microsoft.com/office/powerpoint/2010/mai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Account usage reports</a:t>
            </a:r>
            <a:endParaRPr lang="en-US" dirty="0"/>
          </a:p>
        </p:txBody>
      </p:sp>
      <p:sp>
        <p:nvSpPr>
          <p:cNvPr id="523266" name="Rectangle 2"/>
          <p:cNvSpPr>
            <a:spLocks noGrp="1" noChangeArrowheads="1"/>
          </p:cNvSpPr>
          <p:nvPr>
            <p:ph idx="1"/>
          </p:nvPr>
        </p:nvSpPr>
        <p:spPr/>
        <p:txBody>
          <a:bodyPr/>
          <a:lstStyle/>
          <a:p>
            <a:pPr marL="284163" indent="-284163" defTabSz="914400" eaLnBrk="1" hangingPunct="1">
              <a:lnSpc>
                <a:spcPct val="90000"/>
              </a:lnSpc>
            </a:pPr>
            <a:r>
              <a:rPr lang="en-US" sz="1800" dirty="0"/>
              <a:t>Brightcove offers</a:t>
            </a:r>
            <a:r>
              <a:rPr lang="en-US" sz="1800" dirty="0" smtClean="0"/>
              <a:t> account usage reporting </a:t>
            </a:r>
            <a:r>
              <a:rPr lang="en-US" sz="1800" dirty="0"/>
              <a:t>on:</a:t>
            </a:r>
            <a:br>
              <a:rPr lang="en-US" sz="1800" dirty="0"/>
            </a:br>
            <a:endParaRPr lang="en-US" sz="1800" dirty="0"/>
          </a:p>
          <a:p>
            <a:pPr marL="692150" lvl="1" indent="-234950" defTabSz="914400" eaLnBrk="1" hangingPunct="1">
              <a:lnSpc>
                <a:spcPct val="90000"/>
              </a:lnSpc>
            </a:pPr>
            <a:r>
              <a:rPr lang="en-US" sz="1800" dirty="0"/>
              <a:t>Summary of Videos and Players</a:t>
            </a:r>
          </a:p>
          <a:p>
            <a:pPr marL="1025525" lvl="2" indent="-168275" defTabSz="914400" eaLnBrk="1" hangingPunct="1">
              <a:lnSpc>
                <a:spcPct val="90000"/>
              </a:lnSpc>
            </a:pPr>
            <a:r>
              <a:rPr lang="en-US" sz="1800" dirty="0"/>
              <a:t>Total media loads (with subtotals for player loads and video plays)</a:t>
            </a:r>
          </a:p>
          <a:p>
            <a:pPr marL="1025525" lvl="2" indent="-168275" defTabSz="914400" eaLnBrk="1" hangingPunct="1">
              <a:lnSpc>
                <a:spcPct val="90000"/>
              </a:lnSpc>
            </a:pPr>
            <a:r>
              <a:rPr lang="en-US" sz="1800" dirty="0"/>
              <a:t>Total megabytes downloaded (with subtotals for video and non-video bandwidth)</a:t>
            </a:r>
            <a:br>
              <a:rPr lang="en-US" sz="1800" dirty="0"/>
            </a:br>
            <a:endParaRPr lang="en-US" sz="1800" dirty="0"/>
          </a:p>
          <a:p>
            <a:pPr marL="692150" lvl="1" indent="-234950" defTabSz="914400" eaLnBrk="1" hangingPunct="1">
              <a:lnSpc>
                <a:spcPct val="90000"/>
              </a:lnSpc>
            </a:pPr>
            <a:r>
              <a:rPr lang="en-US" sz="1800" dirty="0"/>
              <a:t>Video Plays</a:t>
            </a:r>
          </a:p>
          <a:p>
            <a:pPr marL="1025525" lvl="2" indent="-168275" defTabSz="914400" eaLnBrk="1" hangingPunct="1">
              <a:lnSpc>
                <a:spcPct val="90000"/>
              </a:lnSpc>
            </a:pPr>
            <a:r>
              <a:rPr lang="en-US" sz="1800" dirty="0"/>
              <a:t>The number of times your videos have been viewed</a:t>
            </a:r>
          </a:p>
          <a:p>
            <a:pPr marL="1025525" lvl="2" indent="-168275" defTabSz="914400" eaLnBrk="1" hangingPunct="1">
              <a:lnSpc>
                <a:spcPct val="90000"/>
              </a:lnSpc>
            </a:pPr>
            <a:r>
              <a:rPr lang="en-US" sz="1800" dirty="0"/>
              <a:t>Important for billing purposes (video plays + player loads)</a:t>
            </a:r>
          </a:p>
          <a:p>
            <a:pPr marL="1025525" lvl="2" indent="-168275" defTabSz="914400" eaLnBrk="1" hangingPunct="1">
              <a:lnSpc>
                <a:spcPct val="90000"/>
              </a:lnSpc>
            </a:pPr>
            <a:endParaRPr lang="en-US" sz="1800" dirty="0"/>
          </a:p>
          <a:p>
            <a:pPr marL="692150" lvl="1" indent="-234950" defTabSz="914400" eaLnBrk="1" hangingPunct="1">
              <a:lnSpc>
                <a:spcPct val="90000"/>
              </a:lnSpc>
            </a:pPr>
            <a:r>
              <a:rPr lang="en-US" sz="1800" dirty="0"/>
              <a:t>Video Bandwidth</a:t>
            </a:r>
          </a:p>
          <a:p>
            <a:pPr marL="1025525" lvl="2" indent="-168275" defTabSz="914400" eaLnBrk="1" hangingPunct="1">
              <a:lnSpc>
                <a:spcPct val="90000"/>
              </a:lnSpc>
            </a:pPr>
            <a:r>
              <a:rPr lang="en-US" sz="1800" dirty="0"/>
              <a:t>How many megabytes have been downloaded/streamed within a period of time</a:t>
            </a:r>
          </a:p>
          <a:p>
            <a:pPr marL="1025525" lvl="2" indent="-168275" defTabSz="914400" eaLnBrk="1" hangingPunct="1">
              <a:lnSpc>
                <a:spcPct val="90000"/>
              </a:lnSpc>
            </a:pPr>
            <a:r>
              <a:rPr lang="en-US" sz="1800" dirty="0"/>
              <a:t>Pure video usage</a:t>
            </a:r>
          </a:p>
          <a:p>
            <a:pPr marL="284163" indent="-284163" defTabSz="914400" eaLnBrk="1" hangingPunct="1">
              <a:lnSpc>
                <a:spcPct val="90000"/>
              </a:lnSpc>
              <a:buFontTx/>
              <a:buNone/>
            </a:pPr>
            <a:endParaRPr lang="en-US" sz="1800" dirty="0"/>
          </a:p>
        </p:txBody>
      </p:sp>
      <p:sp>
        <p:nvSpPr>
          <p:cNvPr id="523267" name="Rectangle 2"/>
          <p:cNvSpPr>
            <a:spLocks noChangeArrowheads="1"/>
          </p:cNvSpPr>
          <p:nvPr/>
        </p:nvSpPr>
        <p:spPr bwMode="auto">
          <a:xfrm>
            <a:off x="419100" y="0"/>
            <a:ext cx="8277225" cy="731838"/>
          </a:xfrm>
          <a:prstGeom prst="rect">
            <a:avLst/>
          </a:prstGeom>
          <a:noFill/>
          <a:ln w="9525">
            <a:noFill/>
            <a:miter lim="800000"/>
            <a:headEnd/>
            <a:tailEnd/>
          </a:ln>
        </p:spPr>
        <p:txBody>
          <a:bodyPr>
            <a:prstTxWarp prst="textNoShape">
              <a:avLst/>
            </a:prstTxWarp>
          </a:bodyPr>
          <a:lstStyle/>
          <a:p>
            <a:pPr defTabSz="457200"/>
            <a:r>
              <a:rPr lang="en-US" sz="3200" dirty="0">
                <a:solidFill>
                  <a:schemeClr val="bg1"/>
                </a:solidFill>
              </a:rPr>
              <a:t>Reporting</a:t>
            </a:r>
          </a:p>
        </p:txBody>
      </p:sp>
      <p:pic>
        <p:nvPicPr>
          <p:cNvPr id="4" name="Picture 3" descr="GlobalNavigationReports.png"/>
          <p:cNvPicPr>
            <a:picLocks noChangeAspect="1"/>
          </p:cNvPicPr>
          <p:nvPr/>
        </p:nvPicPr>
        <p:blipFill>
          <a:blip r:embed="rId3"/>
          <a:stretch>
            <a:fillRect/>
          </a:stretch>
        </p:blipFill>
        <p:spPr>
          <a:xfrm>
            <a:off x="3962400" y="5638800"/>
            <a:ext cx="3962400" cy="853260"/>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ccountUsers.png"/>
          <p:cNvPicPr>
            <a:picLocks noChangeAspect="1"/>
          </p:cNvPicPr>
          <p:nvPr/>
        </p:nvPicPr>
        <p:blipFill>
          <a:blip r:embed="rId3"/>
          <a:stretch>
            <a:fillRect/>
          </a:stretch>
        </p:blipFill>
        <p:spPr>
          <a:xfrm>
            <a:off x="2514600" y="3611955"/>
            <a:ext cx="4191000" cy="2788845"/>
          </a:xfrm>
          <a:prstGeom prst="rect">
            <a:avLst/>
          </a:prstGeom>
        </p:spPr>
      </p:pic>
      <p:sp>
        <p:nvSpPr>
          <p:cNvPr id="148482" name="Rectangle 2"/>
          <p:cNvSpPr>
            <a:spLocks noGrp="1" noChangeArrowheads="1"/>
          </p:cNvSpPr>
          <p:nvPr>
            <p:ph type="title"/>
          </p:nvPr>
        </p:nvSpPr>
        <p:spPr/>
        <p:txBody>
          <a:bodyPr anchor="t"/>
          <a:lstStyle/>
          <a:p>
            <a:pPr eaLnBrk="1" hangingPunct="1"/>
            <a:r>
              <a:rPr lang="en-US" dirty="0" smtClean="0"/>
              <a:t>Users</a:t>
            </a:r>
            <a:r>
              <a:rPr lang="en-US" dirty="0"/>
              <a:t>/Roles</a:t>
            </a:r>
            <a:endParaRPr lang="en-US" sz="2500" dirty="0"/>
          </a:p>
        </p:txBody>
      </p:sp>
      <p:sp>
        <p:nvSpPr>
          <p:cNvPr id="148483" name="Rectangle 3"/>
          <p:cNvSpPr>
            <a:spLocks noGrp="1" noChangeArrowheads="1"/>
          </p:cNvSpPr>
          <p:nvPr>
            <p:ph idx="1"/>
          </p:nvPr>
        </p:nvSpPr>
        <p:spPr/>
        <p:txBody>
          <a:bodyPr/>
          <a:lstStyle/>
          <a:p>
            <a:pPr marL="284163" indent="-284163" defTabSz="914400" eaLnBrk="1" hangingPunct="1">
              <a:lnSpc>
                <a:spcPct val="90000"/>
              </a:lnSpc>
            </a:pPr>
            <a:r>
              <a:rPr lang="en-US" sz="1800" dirty="0"/>
              <a:t>There are two </a:t>
            </a:r>
            <a:r>
              <a:rPr lang="en-US" sz="1800" dirty="0" smtClean="0"/>
              <a:t>types of roles</a:t>
            </a:r>
          </a:p>
          <a:p>
            <a:pPr marL="571256" lvl="1" indent="-284163" defTabSz="914400">
              <a:lnSpc>
                <a:spcPct val="90000"/>
              </a:lnSpc>
            </a:pPr>
            <a:r>
              <a:rPr lang="en-US" sz="1800" dirty="0" smtClean="0"/>
              <a:t>Administrator </a:t>
            </a:r>
          </a:p>
          <a:p>
            <a:pPr marL="1025525" lvl="2" indent="-168275" defTabSz="914400" eaLnBrk="1" hangingPunct="1">
              <a:lnSpc>
                <a:spcPct val="90000"/>
              </a:lnSpc>
            </a:pPr>
            <a:r>
              <a:rPr lang="en-US" sz="1800" dirty="0" smtClean="0"/>
              <a:t>Adds</a:t>
            </a:r>
            <a:r>
              <a:rPr lang="en-US" sz="1800" dirty="0"/>
              <a:t>/removes users and sets access </a:t>
            </a:r>
            <a:r>
              <a:rPr lang="en-US" sz="1800" dirty="0" smtClean="0"/>
              <a:t>rights</a:t>
            </a:r>
          </a:p>
          <a:p>
            <a:pPr marL="1625981" lvl="3" indent="-168275" defTabSz="914400">
              <a:lnSpc>
                <a:spcPct val="90000"/>
              </a:lnSpc>
            </a:pPr>
            <a:r>
              <a:rPr lang="en-US" sz="1800" dirty="0" smtClean="0"/>
              <a:t>Except for own or Primary</a:t>
            </a:r>
          </a:p>
          <a:p>
            <a:pPr marL="1025525" lvl="2" indent="-168275" defTabSz="914400" eaLnBrk="1" hangingPunct="1">
              <a:lnSpc>
                <a:spcPct val="90000"/>
              </a:lnSpc>
            </a:pPr>
            <a:r>
              <a:rPr lang="en-US" sz="1800" dirty="0"/>
              <a:t>Access and able to modify account </a:t>
            </a:r>
            <a:r>
              <a:rPr lang="en-US" sz="1800" dirty="0" smtClean="0"/>
              <a:t>settings</a:t>
            </a:r>
          </a:p>
          <a:p>
            <a:pPr marL="692150" lvl="1" indent="-234950" defTabSz="914400" eaLnBrk="1" hangingPunct="1">
              <a:lnSpc>
                <a:spcPct val="90000"/>
              </a:lnSpc>
            </a:pPr>
            <a:r>
              <a:rPr lang="en-US" sz="1800" dirty="0" smtClean="0"/>
              <a:t>Standard</a:t>
            </a:r>
          </a:p>
          <a:p>
            <a:pPr marL="1025525" lvl="2" indent="-168275" defTabSz="914400" eaLnBrk="1" hangingPunct="1">
              <a:lnSpc>
                <a:spcPct val="90000"/>
              </a:lnSpc>
            </a:pPr>
            <a:r>
              <a:rPr lang="en-US" sz="1800" dirty="0"/>
              <a:t>Assigned access to modules by </a:t>
            </a:r>
            <a:r>
              <a:rPr lang="en-US" sz="1800" dirty="0" smtClean="0"/>
              <a:t>Administrator</a:t>
            </a:r>
          </a:p>
          <a:p>
            <a:pPr marL="1025525" lvl="2" indent="-168275" defTabSz="914400" eaLnBrk="1" hangingPunct="1">
              <a:lnSpc>
                <a:spcPct val="90000"/>
              </a:lnSpc>
            </a:pP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93" name="Rectangle 2"/>
          <p:cNvSpPr>
            <a:spLocks noGrp="1"/>
          </p:cNvSpPr>
          <p:nvPr>
            <p:ph type="title"/>
          </p:nvPr>
        </p:nvSpPr>
        <p:spPr/>
        <p:txBody>
          <a:bodyPr/>
          <a:lstStyle/>
          <a:p>
            <a:r>
              <a:rPr lang="en-US" dirty="0" smtClean="0"/>
              <a:t>VIDEO CLOUD </a:t>
            </a:r>
            <a:r>
              <a:rPr lang="en-US" dirty="0"/>
              <a:t>Roles &amp; Workflow</a:t>
            </a:r>
          </a:p>
        </p:txBody>
      </p:sp>
      <p:sp>
        <p:nvSpPr>
          <p:cNvPr id="144409" name="Text Box 26"/>
          <p:cNvSpPr txBox="1">
            <a:spLocks noChangeArrowheads="1"/>
          </p:cNvSpPr>
          <p:nvPr/>
        </p:nvSpPr>
        <p:spPr bwMode="auto">
          <a:xfrm rot="20231418">
            <a:off x="856129" y="1189051"/>
            <a:ext cx="3200400" cy="274638"/>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Content</a:t>
            </a:r>
          </a:p>
        </p:txBody>
      </p:sp>
      <p:sp>
        <p:nvSpPr>
          <p:cNvPr id="144410" name="Text Box 27"/>
          <p:cNvSpPr txBox="1">
            <a:spLocks noChangeArrowheads="1"/>
          </p:cNvSpPr>
          <p:nvPr/>
        </p:nvSpPr>
        <p:spPr bwMode="auto">
          <a:xfrm rot="20231418">
            <a:off x="1449854" y="1189051"/>
            <a:ext cx="3200400" cy="274638"/>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Playlists</a:t>
            </a:r>
          </a:p>
        </p:txBody>
      </p:sp>
      <p:sp>
        <p:nvSpPr>
          <p:cNvPr id="144411" name="Text Box 28"/>
          <p:cNvSpPr txBox="1">
            <a:spLocks noChangeArrowheads="1"/>
          </p:cNvSpPr>
          <p:nvPr/>
        </p:nvSpPr>
        <p:spPr bwMode="auto">
          <a:xfrm rot="20231418">
            <a:off x="2129304" y="1190639"/>
            <a:ext cx="3200400" cy="274638"/>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Players</a:t>
            </a:r>
          </a:p>
        </p:txBody>
      </p:sp>
      <p:sp>
        <p:nvSpPr>
          <p:cNvPr id="144406" name="Text Box 31"/>
          <p:cNvSpPr txBox="1">
            <a:spLocks noChangeArrowheads="1"/>
          </p:cNvSpPr>
          <p:nvPr/>
        </p:nvSpPr>
        <p:spPr bwMode="auto">
          <a:xfrm rot="20231418">
            <a:off x="7086600" y="1143014"/>
            <a:ext cx="3200400" cy="274637"/>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Advertisements</a:t>
            </a:r>
          </a:p>
        </p:txBody>
      </p:sp>
      <p:sp>
        <p:nvSpPr>
          <p:cNvPr id="144400" name="Text Box 29"/>
          <p:cNvSpPr txBox="1">
            <a:spLocks noChangeArrowheads="1"/>
          </p:cNvSpPr>
          <p:nvPr/>
        </p:nvSpPr>
        <p:spPr bwMode="auto">
          <a:xfrm rot="20231418">
            <a:off x="4260850" y="1143014"/>
            <a:ext cx="3200400" cy="274637"/>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1200" dirty="0"/>
              <a:t>Players</a:t>
            </a:r>
          </a:p>
        </p:txBody>
      </p:sp>
      <p:sp>
        <p:nvSpPr>
          <p:cNvPr id="144397" name="Rectangle 41"/>
          <p:cNvSpPr>
            <a:spLocks noChangeArrowheads="1"/>
          </p:cNvSpPr>
          <p:nvPr/>
        </p:nvSpPr>
        <p:spPr bwMode="auto">
          <a:xfrm>
            <a:off x="685800" y="914400"/>
            <a:ext cx="7718128" cy="461665"/>
          </a:xfrm>
          <a:prstGeom prst="rect">
            <a:avLst/>
          </a:prstGeom>
          <a:noFill/>
          <a:ln w="9525">
            <a:noFill/>
            <a:miter lim="800000"/>
            <a:headEnd/>
            <a:tailEnd/>
          </a:ln>
        </p:spPr>
        <p:txBody>
          <a:bodyPr wrap="none">
            <a:prstTxWarp prst="textNoShape">
              <a:avLst/>
            </a:prstTxWarp>
            <a:spAutoFit/>
          </a:bodyPr>
          <a:lstStyle/>
          <a:p>
            <a:pPr eaLnBrk="0" hangingPunct="0"/>
            <a:r>
              <a:rPr lang="en-US" dirty="0" smtClean="0">
                <a:solidFill>
                  <a:srgbClr val="333333"/>
                </a:solidFill>
              </a:rPr>
              <a:t>You can set </a:t>
            </a:r>
            <a:r>
              <a:rPr lang="en-US" dirty="0">
                <a:solidFill>
                  <a:srgbClr val="333333"/>
                </a:solidFill>
              </a:rPr>
              <a:t>access for users based on workflow needs</a:t>
            </a:r>
          </a:p>
        </p:txBody>
      </p:sp>
      <p:sp>
        <p:nvSpPr>
          <p:cNvPr id="30" name="TextBox 29"/>
          <p:cNvSpPr txBox="1"/>
          <p:nvPr/>
        </p:nvSpPr>
        <p:spPr>
          <a:xfrm>
            <a:off x="685800" y="3852446"/>
            <a:ext cx="1018227" cy="338554"/>
          </a:xfrm>
          <a:prstGeom prst="rect">
            <a:avLst/>
          </a:prstGeom>
          <a:noFill/>
        </p:spPr>
        <p:txBody>
          <a:bodyPr wrap="none" rtlCol="0">
            <a:spAutoFit/>
          </a:bodyPr>
          <a:lstStyle/>
          <a:p>
            <a:r>
              <a:rPr lang="en-US" sz="1600" dirty="0" smtClean="0"/>
              <a:t>Producer</a:t>
            </a:r>
            <a:endParaRPr lang="en-US" sz="1600" dirty="0"/>
          </a:p>
        </p:txBody>
      </p:sp>
      <p:sp>
        <p:nvSpPr>
          <p:cNvPr id="31" name="TextBox 30"/>
          <p:cNvSpPr txBox="1"/>
          <p:nvPr/>
        </p:nvSpPr>
        <p:spPr>
          <a:xfrm>
            <a:off x="1828800" y="3852446"/>
            <a:ext cx="720670" cy="338554"/>
          </a:xfrm>
          <a:prstGeom prst="rect">
            <a:avLst/>
          </a:prstGeom>
          <a:noFill/>
        </p:spPr>
        <p:txBody>
          <a:bodyPr wrap="none" rtlCol="0">
            <a:spAutoFit/>
          </a:bodyPr>
          <a:lstStyle/>
          <a:p>
            <a:r>
              <a:rPr lang="en-US" sz="1600" dirty="0" smtClean="0"/>
              <a:t>Editor</a:t>
            </a:r>
            <a:endParaRPr lang="en-US" sz="1600" dirty="0"/>
          </a:p>
        </p:txBody>
      </p:sp>
      <p:sp>
        <p:nvSpPr>
          <p:cNvPr id="32" name="TextBox 31"/>
          <p:cNvSpPr txBox="1"/>
          <p:nvPr/>
        </p:nvSpPr>
        <p:spPr>
          <a:xfrm>
            <a:off x="4099596" y="3848841"/>
            <a:ext cx="1005804" cy="338554"/>
          </a:xfrm>
          <a:prstGeom prst="rect">
            <a:avLst/>
          </a:prstGeom>
          <a:noFill/>
        </p:spPr>
        <p:txBody>
          <a:bodyPr wrap="none" rtlCol="0">
            <a:spAutoFit/>
          </a:bodyPr>
          <a:lstStyle/>
          <a:p>
            <a:r>
              <a:rPr lang="en-US" sz="1600" dirty="0" smtClean="0"/>
              <a:t>Designer</a:t>
            </a:r>
            <a:endParaRPr lang="en-US" sz="1600" dirty="0"/>
          </a:p>
        </p:txBody>
      </p:sp>
      <p:sp>
        <p:nvSpPr>
          <p:cNvPr id="33" name="TextBox 32"/>
          <p:cNvSpPr txBox="1"/>
          <p:nvPr/>
        </p:nvSpPr>
        <p:spPr>
          <a:xfrm>
            <a:off x="5410200" y="4385846"/>
            <a:ext cx="1120820" cy="338554"/>
          </a:xfrm>
          <a:prstGeom prst="rect">
            <a:avLst/>
          </a:prstGeom>
          <a:noFill/>
        </p:spPr>
        <p:txBody>
          <a:bodyPr wrap="none" rtlCol="0">
            <a:spAutoFit/>
          </a:bodyPr>
          <a:lstStyle/>
          <a:p>
            <a:r>
              <a:rPr lang="en-US" sz="1600" dirty="0" smtClean="0"/>
              <a:t>Developer</a:t>
            </a:r>
            <a:endParaRPr lang="en-US" sz="1600" dirty="0"/>
          </a:p>
        </p:txBody>
      </p:sp>
      <p:sp>
        <p:nvSpPr>
          <p:cNvPr id="34" name="TextBox 33"/>
          <p:cNvSpPr txBox="1"/>
          <p:nvPr/>
        </p:nvSpPr>
        <p:spPr>
          <a:xfrm>
            <a:off x="6400800" y="3852446"/>
            <a:ext cx="2260354" cy="338554"/>
          </a:xfrm>
          <a:prstGeom prst="rect">
            <a:avLst/>
          </a:prstGeom>
          <a:noFill/>
        </p:spPr>
        <p:txBody>
          <a:bodyPr wrap="none" rtlCol="0">
            <a:spAutoFit/>
          </a:bodyPr>
          <a:lstStyle/>
          <a:p>
            <a:r>
              <a:rPr lang="en-US" sz="1600" dirty="0" smtClean="0"/>
              <a:t>Advertising Operations</a:t>
            </a:r>
            <a:endParaRPr lang="en-US" sz="1600" dirty="0"/>
          </a:p>
        </p:txBody>
      </p:sp>
      <p:pic>
        <p:nvPicPr>
          <p:cNvPr id="35" name="Picture 34" descr="AdvertisingModuleIcon.png"/>
          <p:cNvPicPr>
            <a:picLocks noChangeAspect="1"/>
          </p:cNvPicPr>
          <p:nvPr/>
        </p:nvPicPr>
        <p:blipFill>
          <a:blip r:embed="rId3"/>
          <a:stretch>
            <a:fillRect/>
          </a:stretch>
        </p:blipFill>
        <p:spPr>
          <a:xfrm>
            <a:off x="6477000" y="2027251"/>
            <a:ext cx="1968500" cy="1231900"/>
          </a:xfrm>
          <a:prstGeom prst="rect">
            <a:avLst/>
          </a:prstGeom>
        </p:spPr>
      </p:pic>
      <p:pic>
        <p:nvPicPr>
          <p:cNvPr id="36" name="Picture 35" descr="MediaModuleIcon.png"/>
          <p:cNvPicPr>
            <a:picLocks noChangeAspect="1"/>
          </p:cNvPicPr>
          <p:nvPr/>
        </p:nvPicPr>
        <p:blipFill>
          <a:blip r:embed="rId4"/>
          <a:stretch>
            <a:fillRect/>
          </a:stretch>
        </p:blipFill>
        <p:spPr>
          <a:xfrm>
            <a:off x="762000" y="2027251"/>
            <a:ext cx="1968500" cy="1270000"/>
          </a:xfrm>
          <a:prstGeom prst="rect">
            <a:avLst/>
          </a:prstGeom>
        </p:spPr>
      </p:pic>
      <p:pic>
        <p:nvPicPr>
          <p:cNvPr id="37" name="Picture 36" descr="PublishingModuleIcon.png"/>
          <p:cNvPicPr>
            <a:picLocks noChangeAspect="1"/>
          </p:cNvPicPr>
          <p:nvPr/>
        </p:nvPicPr>
        <p:blipFill>
          <a:blip r:embed="rId5"/>
          <a:stretch>
            <a:fillRect/>
          </a:stretch>
        </p:blipFill>
        <p:spPr>
          <a:xfrm>
            <a:off x="3581400" y="2027251"/>
            <a:ext cx="1968500" cy="1231900"/>
          </a:xfrm>
          <a:prstGeom prst="rect">
            <a:avLst/>
          </a:prstGeom>
        </p:spPr>
      </p:pic>
      <p:pic>
        <p:nvPicPr>
          <p:cNvPr id="44" name="Picture 43" descr="AnalyticsModuleIcon.png"/>
          <p:cNvPicPr>
            <a:picLocks noChangeAspect="1"/>
          </p:cNvPicPr>
          <p:nvPr/>
        </p:nvPicPr>
        <p:blipFill>
          <a:blip r:embed="rId6"/>
          <a:stretch>
            <a:fillRect/>
          </a:stretch>
        </p:blipFill>
        <p:spPr>
          <a:xfrm>
            <a:off x="3581400" y="5029200"/>
            <a:ext cx="1968500" cy="1231900"/>
          </a:xfrm>
          <a:prstGeom prst="rect">
            <a:avLst/>
          </a:prstGeom>
        </p:spPr>
      </p:pic>
      <p:sp>
        <p:nvSpPr>
          <p:cNvPr id="48" name="Text Box 26"/>
          <p:cNvSpPr txBox="1">
            <a:spLocks noChangeArrowheads="1"/>
          </p:cNvSpPr>
          <p:nvPr/>
        </p:nvSpPr>
        <p:spPr bwMode="auto">
          <a:xfrm>
            <a:off x="3657600" y="6172200"/>
            <a:ext cx="1824505" cy="274638"/>
          </a:xfrm>
          <a:prstGeom prst="rect">
            <a:avLst/>
          </a:prstGeom>
          <a:noFill/>
          <a:ln w="9525">
            <a:noFill/>
            <a:miter lim="800000"/>
            <a:headEnd/>
            <a:tailEnd/>
          </a:ln>
        </p:spPr>
        <p:txBody>
          <a:bodyPr wrap="square">
            <a:prstTxWarp prst="textNoShape">
              <a:avLst/>
            </a:prstTxWarp>
            <a:spAutoFit/>
          </a:bodyPr>
          <a:lstStyle/>
          <a:p>
            <a:pPr algn="ctr" eaLnBrk="0" hangingPunct="0">
              <a:spcBef>
                <a:spcPct val="50000"/>
              </a:spcBef>
            </a:pPr>
            <a:r>
              <a:rPr lang="en-US" sz="1200" dirty="0" smtClean="0"/>
              <a:t>Performance Metrics</a:t>
            </a:r>
            <a:endParaRPr lang="en-US" sz="1200" dirty="0"/>
          </a:p>
        </p:txBody>
      </p:sp>
      <p:sp>
        <p:nvSpPr>
          <p:cNvPr id="28" name="TextBox 27"/>
          <p:cNvSpPr txBox="1"/>
          <p:nvPr/>
        </p:nvSpPr>
        <p:spPr>
          <a:xfrm rot="16200000">
            <a:off x="28122" y="2466522"/>
            <a:ext cx="1312378" cy="307777"/>
          </a:xfrm>
          <a:prstGeom prst="rect">
            <a:avLst/>
          </a:prstGeom>
          <a:noFill/>
        </p:spPr>
        <p:txBody>
          <a:bodyPr wrap="none" rtlCol="0">
            <a:spAutoFit/>
          </a:bodyPr>
          <a:lstStyle/>
          <a:p>
            <a:r>
              <a:rPr lang="en-US" sz="1400" dirty="0" smtClean="0"/>
              <a:t>Media Module</a:t>
            </a:r>
            <a:endParaRPr lang="en-US" sz="1400" dirty="0"/>
          </a:p>
        </p:txBody>
      </p:sp>
      <p:sp>
        <p:nvSpPr>
          <p:cNvPr id="29" name="TextBox 28"/>
          <p:cNvSpPr txBox="1"/>
          <p:nvPr/>
        </p:nvSpPr>
        <p:spPr>
          <a:xfrm rot="16200000">
            <a:off x="2677808" y="2500819"/>
            <a:ext cx="1651814" cy="307777"/>
          </a:xfrm>
          <a:prstGeom prst="rect">
            <a:avLst/>
          </a:prstGeom>
          <a:noFill/>
        </p:spPr>
        <p:txBody>
          <a:bodyPr wrap="none" rtlCol="0">
            <a:spAutoFit/>
          </a:bodyPr>
          <a:lstStyle/>
          <a:p>
            <a:r>
              <a:rPr lang="en-US" sz="1400" dirty="0" smtClean="0"/>
              <a:t>Publishing Module</a:t>
            </a:r>
            <a:endParaRPr lang="en-US" sz="1400" dirty="0"/>
          </a:p>
        </p:txBody>
      </p:sp>
      <p:sp>
        <p:nvSpPr>
          <p:cNvPr id="49" name="TextBox 48"/>
          <p:cNvSpPr txBox="1"/>
          <p:nvPr/>
        </p:nvSpPr>
        <p:spPr>
          <a:xfrm rot="16200000">
            <a:off x="5546536" y="2495554"/>
            <a:ext cx="1711514" cy="307777"/>
          </a:xfrm>
          <a:prstGeom prst="rect">
            <a:avLst/>
          </a:prstGeom>
          <a:noFill/>
        </p:spPr>
        <p:txBody>
          <a:bodyPr wrap="none" rtlCol="0">
            <a:spAutoFit/>
          </a:bodyPr>
          <a:lstStyle/>
          <a:p>
            <a:r>
              <a:rPr lang="en-US" sz="1400" dirty="0" smtClean="0"/>
              <a:t>Advertising Module</a:t>
            </a:r>
            <a:endParaRPr lang="en-US" sz="1400" dirty="0"/>
          </a:p>
        </p:txBody>
      </p:sp>
      <p:sp>
        <p:nvSpPr>
          <p:cNvPr id="50" name="TextBox 49"/>
          <p:cNvSpPr txBox="1"/>
          <p:nvPr/>
        </p:nvSpPr>
        <p:spPr>
          <a:xfrm>
            <a:off x="3810000" y="4724400"/>
            <a:ext cx="1541796" cy="307777"/>
          </a:xfrm>
          <a:prstGeom prst="rect">
            <a:avLst/>
          </a:prstGeom>
          <a:noFill/>
        </p:spPr>
        <p:txBody>
          <a:bodyPr wrap="none" rtlCol="0">
            <a:spAutoFit/>
          </a:bodyPr>
          <a:lstStyle/>
          <a:p>
            <a:r>
              <a:rPr lang="en-US" sz="1400" dirty="0" smtClean="0"/>
              <a:t>Analytics Module</a:t>
            </a:r>
            <a:endParaRPr lang="en-US" sz="1400" dirty="0"/>
          </a:p>
        </p:txBody>
      </p:sp>
      <p:cxnSp>
        <p:nvCxnSpPr>
          <p:cNvPr id="51" name="Straight Arrow Connector 50"/>
          <p:cNvCxnSpPr/>
          <p:nvPr/>
        </p:nvCxnSpPr>
        <p:spPr>
          <a:xfrm rot="5400000" flipH="1" flipV="1">
            <a:off x="1028700" y="3542506"/>
            <a:ext cx="3810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rot="5400000" flipH="1" flipV="1">
            <a:off x="2018506" y="3542506"/>
            <a:ext cx="3810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4" name="Straight Arrow Connector 53"/>
          <p:cNvCxnSpPr/>
          <p:nvPr/>
        </p:nvCxnSpPr>
        <p:spPr>
          <a:xfrm rot="5400000" flipH="1" flipV="1">
            <a:off x="4380706" y="3542506"/>
            <a:ext cx="3810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p:nvPr/>
        </p:nvCxnSpPr>
        <p:spPr>
          <a:xfrm rot="5400000" flipH="1" flipV="1">
            <a:off x="7352506" y="3542506"/>
            <a:ext cx="3810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rot="5400000">
            <a:off x="4304506" y="4456906"/>
            <a:ext cx="5334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rot="10800000">
            <a:off x="5105400" y="4191000"/>
            <a:ext cx="304800" cy="228600"/>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rot="5400000">
            <a:off x="952500" y="4991100"/>
            <a:ext cx="1447800" cy="1588"/>
          </a:xfrm>
          <a:prstGeom prst="line">
            <a:avLst/>
          </a:prstGeom>
          <a:ln w="38100" cap="rnd">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rot="5400000">
            <a:off x="6819105" y="4990306"/>
            <a:ext cx="1447800" cy="1588"/>
          </a:xfrm>
          <a:prstGeom prst="line">
            <a:avLst/>
          </a:prstGeom>
          <a:ln w="38100" cap="rnd">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a:off x="1676400" y="5715000"/>
            <a:ext cx="17526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rot="10800000">
            <a:off x="5715000" y="5715000"/>
            <a:ext cx="1828800" cy="1588"/>
          </a:xfrm>
          <a:prstGeom prst="straightConnector1">
            <a:avLst/>
          </a:prstGeom>
          <a:ln w="38100" cap="rnd">
            <a:solidFill>
              <a:schemeClr val="tx1"/>
            </a:solidFill>
            <a:prstDash val="sysDot"/>
            <a:tailEnd type="triangle" w="lg" len="lg"/>
          </a:ln>
        </p:spPr>
        <p:style>
          <a:lnRef idx="2">
            <a:schemeClr val="accent1"/>
          </a:lnRef>
          <a:fillRef idx="0">
            <a:schemeClr val="accent1"/>
          </a:fillRef>
          <a:effectRef idx="1">
            <a:schemeClr val="accent1"/>
          </a:effectRef>
          <a:fontRef idx="minor">
            <a:schemeClr val="tx1"/>
          </a:fontRef>
        </p:style>
      </p:cxn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 Settings: Publishing Settings</a:t>
            </a:r>
            <a:endParaRPr lang="en-US" dirty="0"/>
          </a:p>
        </p:txBody>
      </p:sp>
      <p:sp>
        <p:nvSpPr>
          <p:cNvPr id="3" name="Slide Number Placeholder 2"/>
          <p:cNvSpPr>
            <a:spLocks noGrp="1"/>
          </p:cNvSpPr>
          <p:nvPr>
            <p:ph type="sldNum" sz="quarter" idx="10"/>
          </p:nvPr>
        </p:nvSpPr>
        <p:spPr/>
        <p:txBody>
          <a:bodyPr/>
          <a:lstStyle/>
          <a:p>
            <a:pPr>
              <a:defRPr/>
            </a:pPr>
            <a:fld id="{A17FA258-D69D-DA46-9018-79B9B46C4A8A}" type="slidenum">
              <a:rPr lang="en-US" smtClean="0"/>
              <a:pPr>
                <a:defRPr/>
              </a:pPr>
              <a:t>79</a:t>
            </a:fld>
            <a:endParaRPr lang="en-US" dirty="0"/>
          </a:p>
        </p:txBody>
      </p:sp>
      <p:sp>
        <p:nvSpPr>
          <p:cNvPr id="11" name="TextBox 10"/>
          <p:cNvSpPr txBox="1"/>
          <p:nvPr/>
        </p:nvSpPr>
        <p:spPr>
          <a:xfrm>
            <a:off x="533400" y="1371600"/>
            <a:ext cx="3124200" cy="523220"/>
          </a:xfrm>
          <a:prstGeom prst="rect">
            <a:avLst/>
          </a:prstGeom>
          <a:noFill/>
        </p:spPr>
        <p:txBody>
          <a:bodyPr wrap="square" rtlCol="0">
            <a:spAutoFit/>
          </a:bodyPr>
          <a:lstStyle/>
          <a:p>
            <a:r>
              <a:rPr lang="en-US" sz="1400" dirty="0" smtClean="0"/>
              <a:t>For reporting purposes, set up a player just for viral distribution</a:t>
            </a:r>
            <a:endParaRPr lang="en-US" sz="1400" dirty="0"/>
          </a:p>
        </p:txBody>
      </p:sp>
      <p:sp>
        <p:nvSpPr>
          <p:cNvPr id="12" name="TextBox 11"/>
          <p:cNvSpPr txBox="1"/>
          <p:nvPr/>
        </p:nvSpPr>
        <p:spPr>
          <a:xfrm>
            <a:off x="533400" y="2057400"/>
            <a:ext cx="3124200" cy="523220"/>
          </a:xfrm>
          <a:prstGeom prst="rect">
            <a:avLst/>
          </a:prstGeom>
          <a:noFill/>
        </p:spPr>
        <p:txBody>
          <a:bodyPr wrap="square" rtlCol="0">
            <a:spAutoFit/>
          </a:bodyPr>
          <a:lstStyle/>
          <a:p>
            <a:r>
              <a:rPr lang="en-US" sz="1400" dirty="0" smtClean="0"/>
              <a:t>Specify the domain for viral distribution links</a:t>
            </a:r>
            <a:endParaRPr lang="en-US" sz="1400" dirty="0"/>
          </a:p>
        </p:txBody>
      </p:sp>
      <p:sp>
        <p:nvSpPr>
          <p:cNvPr id="13" name="TextBox 12"/>
          <p:cNvSpPr txBox="1"/>
          <p:nvPr/>
        </p:nvSpPr>
        <p:spPr>
          <a:xfrm>
            <a:off x="533400" y="2590800"/>
            <a:ext cx="3124200" cy="738664"/>
          </a:xfrm>
          <a:prstGeom prst="rect">
            <a:avLst/>
          </a:prstGeom>
          <a:noFill/>
        </p:spPr>
        <p:txBody>
          <a:bodyPr wrap="square" rtlCol="0">
            <a:spAutoFit/>
          </a:bodyPr>
          <a:lstStyle/>
          <a:p>
            <a:r>
              <a:rPr lang="en-US" sz="1400" dirty="0" smtClean="0"/>
              <a:t>Specify a logo overlay or burn-in for all videos in your account (set/override overlay in video settings)</a:t>
            </a:r>
            <a:endParaRPr lang="en-US" sz="1400" dirty="0"/>
          </a:p>
        </p:txBody>
      </p:sp>
      <p:sp>
        <p:nvSpPr>
          <p:cNvPr id="14" name="TextBox 13"/>
          <p:cNvSpPr txBox="1"/>
          <p:nvPr/>
        </p:nvSpPr>
        <p:spPr>
          <a:xfrm>
            <a:off x="533400" y="4038600"/>
            <a:ext cx="3124200" cy="523220"/>
          </a:xfrm>
          <a:prstGeom prst="rect">
            <a:avLst/>
          </a:prstGeom>
          <a:noFill/>
        </p:spPr>
        <p:txBody>
          <a:bodyPr wrap="square" rtlCol="0">
            <a:spAutoFit/>
          </a:bodyPr>
          <a:lstStyle/>
          <a:p>
            <a:r>
              <a:rPr lang="en-US" sz="1400" dirty="0" smtClean="0"/>
              <a:t>Enable HTML5 Players for iPads and iPhones</a:t>
            </a:r>
            <a:endParaRPr lang="en-US" sz="1400" dirty="0"/>
          </a:p>
        </p:txBody>
      </p:sp>
      <p:sp>
        <p:nvSpPr>
          <p:cNvPr id="15" name="Right Arrow 14"/>
          <p:cNvSpPr/>
          <p:nvPr/>
        </p:nvSpPr>
        <p:spPr bwMode="auto">
          <a:xfrm>
            <a:off x="3581400" y="14478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16" name="Right Arrow 15"/>
          <p:cNvSpPr/>
          <p:nvPr/>
        </p:nvSpPr>
        <p:spPr bwMode="auto">
          <a:xfrm>
            <a:off x="3581400" y="21336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17" name="Right Arrow 16"/>
          <p:cNvSpPr/>
          <p:nvPr/>
        </p:nvSpPr>
        <p:spPr bwMode="auto">
          <a:xfrm>
            <a:off x="3581400" y="34290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18" name="Right Arrow 17"/>
          <p:cNvSpPr/>
          <p:nvPr/>
        </p:nvSpPr>
        <p:spPr bwMode="auto">
          <a:xfrm>
            <a:off x="3581400" y="48768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21" name="TextBox 20"/>
          <p:cNvSpPr txBox="1"/>
          <p:nvPr/>
        </p:nvSpPr>
        <p:spPr>
          <a:xfrm>
            <a:off x="533400" y="3352800"/>
            <a:ext cx="3124200" cy="523220"/>
          </a:xfrm>
          <a:prstGeom prst="rect">
            <a:avLst/>
          </a:prstGeom>
          <a:noFill/>
        </p:spPr>
        <p:txBody>
          <a:bodyPr wrap="square" rtlCol="0">
            <a:spAutoFit/>
          </a:bodyPr>
          <a:lstStyle/>
          <a:p>
            <a:r>
              <a:rPr lang="en-US" sz="1400" dirty="0" smtClean="0"/>
              <a:t>Streaming accounts must enable this for mobile delivery</a:t>
            </a:r>
            <a:endParaRPr lang="en-US" sz="1400" dirty="0"/>
          </a:p>
        </p:txBody>
      </p:sp>
      <p:sp>
        <p:nvSpPr>
          <p:cNvPr id="22" name="Right Arrow 21"/>
          <p:cNvSpPr/>
          <p:nvPr/>
        </p:nvSpPr>
        <p:spPr bwMode="auto">
          <a:xfrm>
            <a:off x="3581400" y="41148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24" name="Right Arrow 23"/>
          <p:cNvSpPr/>
          <p:nvPr/>
        </p:nvSpPr>
        <p:spPr bwMode="auto">
          <a:xfrm>
            <a:off x="3581400" y="564898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pic>
        <p:nvPicPr>
          <p:cNvPr id="4" name="Picture 3"/>
          <p:cNvPicPr>
            <a:picLocks noChangeAspect="1"/>
          </p:cNvPicPr>
          <p:nvPr/>
        </p:nvPicPr>
        <p:blipFill>
          <a:blip r:embed="rId2"/>
          <a:stretch>
            <a:fillRect/>
          </a:stretch>
        </p:blipFill>
        <p:spPr>
          <a:xfrm>
            <a:off x="5257800" y="1143000"/>
            <a:ext cx="2971800" cy="5272088"/>
          </a:xfrm>
          <a:prstGeom prst="rect">
            <a:avLst/>
          </a:prstGeom>
        </p:spPr>
      </p:pic>
      <p:sp>
        <p:nvSpPr>
          <p:cNvPr id="19" name="Right Arrow 18"/>
          <p:cNvSpPr/>
          <p:nvPr/>
        </p:nvSpPr>
        <p:spPr bwMode="auto">
          <a:xfrm>
            <a:off x="3581400" y="2819400"/>
            <a:ext cx="1676400"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23" name="TextBox 22"/>
          <p:cNvSpPr txBox="1"/>
          <p:nvPr/>
        </p:nvSpPr>
        <p:spPr>
          <a:xfrm>
            <a:off x="533400" y="4953000"/>
            <a:ext cx="3124200" cy="307777"/>
          </a:xfrm>
          <a:prstGeom prst="rect">
            <a:avLst/>
          </a:prstGeom>
          <a:noFill/>
        </p:spPr>
        <p:txBody>
          <a:bodyPr wrap="square" rtlCol="0">
            <a:spAutoFit/>
          </a:bodyPr>
          <a:lstStyle/>
          <a:p>
            <a:r>
              <a:rPr lang="en-US" sz="1400" dirty="0" smtClean="0"/>
              <a:t>Enable HTML5 Advertising in players</a:t>
            </a:r>
            <a:endParaRPr lang="en-US" sz="1400" dirty="0"/>
          </a:p>
        </p:txBody>
      </p:sp>
      <p:sp>
        <p:nvSpPr>
          <p:cNvPr id="25" name="TextBox 24"/>
          <p:cNvSpPr txBox="1"/>
          <p:nvPr/>
        </p:nvSpPr>
        <p:spPr>
          <a:xfrm>
            <a:off x="533400" y="5562600"/>
            <a:ext cx="3124200" cy="523220"/>
          </a:xfrm>
          <a:prstGeom prst="rect">
            <a:avLst/>
          </a:prstGeom>
          <a:noFill/>
        </p:spPr>
        <p:txBody>
          <a:bodyPr wrap="square" rtlCol="0">
            <a:spAutoFit/>
          </a:bodyPr>
          <a:lstStyle/>
          <a:p>
            <a:r>
              <a:rPr lang="en-US" sz="1400" dirty="0" smtClean="0"/>
              <a:t>Enable bandwidth detection for players</a:t>
            </a:r>
            <a:endParaRPr lang="en-US" sz="1400" dirty="0"/>
          </a:p>
        </p:txBody>
      </p:sp>
    </p:spTree>
  </p:cSld>
  <p:clrMapOvr>
    <a:masterClrMapping/>
  </p:clrMapOvr>
  <p:transition xmlns:p14="http://schemas.microsoft.com/office/powerpoint/2010/mai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p:cNvSpPr/>
          <p:nvPr/>
        </p:nvSpPr>
        <p:spPr>
          <a:xfrm>
            <a:off x="6858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pic>
        <p:nvPicPr>
          <p:cNvPr id="36" name="Picture 35"/>
          <p:cNvPicPr>
            <a:picLocks noChangeAspect="1"/>
          </p:cNvPicPr>
          <p:nvPr/>
        </p:nvPicPr>
        <p:blipFill>
          <a:blip r:embed="rId3"/>
          <a:stretch>
            <a:fillRect/>
          </a:stretch>
        </p:blipFill>
        <p:spPr>
          <a:xfrm>
            <a:off x="858957" y="1295400"/>
            <a:ext cx="969010" cy="1600200"/>
          </a:xfrm>
          <a:prstGeom prst="rect">
            <a:avLst/>
          </a:prstGeom>
        </p:spPr>
      </p:pic>
      <p:pic>
        <p:nvPicPr>
          <p:cNvPr id="37" name="Picture 36"/>
          <p:cNvPicPr>
            <a:picLocks noChangeAspect="1"/>
          </p:cNvPicPr>
          <p:nvPr/>
        </p:nvPicPr>
        <p:blipFill>
          <a:blip r:embed="rId3"/>
          <a:stretch>
            <a:fillRect/>
          </a:stretch>
        </p:blipFill>
        <p:spPr>
          <a:xfrm>
            <a:off x="4151764" y="1295400"/>
            <a:ext cx="969010" cy="1600200"/>
          </a:xfrm>
          <a:prstGeom prst="rect">
            <a:avLst/>
          </a:prstGeom>
        </p:spPr>
      </p:pic>
      <p:pic>
        <p:nvPicPr>
          <p:cNvPr id="38" name="Picture 37"/>
          <p:cNvPicPr>
            <a:picLocks noChangeAspect="1"/>
          </p:cNvPicPr>
          <p:nvPr/>
        </p:nvPicPr>
        <p:blipFill>
          <a:blip r:embed="rId3"/>
          <a:stretch>
            <a:fillRect/>
          </a:stretch>
        </p:blipFill>
        <p:spPr>
          <a:xfrm>
            <a:off x="7955234" y="1447800"/>
            <a:ext cx="599864" cy="990600"/>
          </a:xfrm>
          <a:prstGeom prst="rect">
            <a:avLst/>
          </a:prstGeom>
        </p:spPr>
      </p:pic>
      <p:pic>
        <p:nvPicPr>
          <p:cNvPr id="39" name="Picture 38"/>
          <p:cNvPicPr>
            <a:picLocks noChangeAspect="1"/>
          </p:cNvPicPr>
          <p:nvPr/>
        </p:nvPicPr>
        <p:blipFill>
          <a:blip r:embed="rId3"/>
          <a:stretch>
            <a:fillRect/>
          </a:stretch>
        </p:blipFill>
        <p:spPr>
          <a:xfrm>
            <a:off x="7313462" y="1371600"/>
            <a:ext cx="784436" cy="1295400"/>
          </a:xfrm>
          <a:prstGeom prst="rect">
            <a:avLst/>
          </a:prstGeom>
        </p:spPr>
      </p:pic>
      <p:pic>
        <p:nvPicPr>
          <p:cNvPr id="40" name="Picture 39"/>
          <p:cNvPicPr>
            <a:picLocks noChangeAspect="1"/>
          </p:cNvPicPr>
          <p:nvPr/>
        </p:nvPicPr>
        <p:blipFill>
          <a:blip r:embed="rId3"/>
          <a:stretch>
            <a:fillRect/>
          </a:stretch>
        </p:blipFill>
        <p:spPr>
          <a:xfrm>
            <a:off x="6573898" y="1295400"/>
            <a:ext cx="969010" cy="1600200"/>
          </a:xfrm>
          <a:prstGeom prst="rect">
            <a:avLst/>
          </a:prstGeom>
        </p:spPr>
      </p:pic>
      <p:pic>
        <p:nvPicPr>
          <p:cNvPr id="41" name="Picture 40"/>
          <p:cNvPicPr>
            <a:picLocks noChangeAspect="1"/>
          </p:cNvPicPr>
          <p:nvPr/>
        </p:nvPicPr>
        <p:blipFill>
          <a:blip r:embed="rId4"/>
          <a:stretch>
            <a:fillRect/>
          </a:stretch>
        </p:blipFill>
        <p:spPr>
          <a:xfrm>
            <a:off x="3825374" y="1752600"/>
            <a:ext cx="221179" cy="476250"/>
          </a:xfrm>
          <a:prstGeom prst="rect">
            <a:avLst/>
          </a:prstGeom>
        </p:spPr>
      </p:pic>
      <p:pic>
        <p:nvPicPr>
          <p:cNvPr id="43" name="Picture 42"/>
          <p:cNvPicPr>
            <a:picLocks noChangeAspect="1"/>
          </p:cNvPicPr>
          <p:nvPr/>
        </p:nvPicPr>
        <p:blipFill>
          <a:blip r:embed="rId4"/>
          <a:stretch>
            <a:fillRect/>
          </a:stretch>
        </p:blipFill>
        <p:spPr>
          <a:xfrm>
            <a:off x="3825374" y="1219200"/>
            <a:ext cx="221179" cy="476250"/>
          </a:xfrm>
          <a:prstGeom prst="rect">
            <a:avLst/>
          </a:prstGeom>
        </p:spPr>
      </p:pic>
      <p:pic>
        <p:nvPicPr>
          <p:cNvPr id="44" name="Picture 43"/>
          <p:cNvPicPr>
            <a:picLocks noChangeAspect="1"/>
          </p:cNvPicPr>
          <p:nvPr/>
        </p:nvPicPr>
        <p:blipFill>
          <a:blip r:embed="rId4"/>
          <a:stretch>
            <a:fillRect/>
          </a:stretch>
        </p:blipFill>
        <p:spPr>
          <a:xfrm>
            <a:off x="3825374" y="2286000"/>
            <a:ext cx="221179" cy="476250"/>
          </a:xfrm>
          <a:prstGeom prst="rect">
            <a:avLst/>
          </a:prstGeom>
        </p:spPr>
      </p:pic>
      <p:pic>
        <p:nvPicPr>
          <p:cNvPr id="46" name="Picture 45"/>
          <p:cNvPicPr>
            <a:picLocks noChangeAspect="1"/>
          </p:cNvPicPr>
          <p:nvPr/>
        </p:nvPicPr>
        <p:blipFill>
          <a:blip r:embed="rId5"/>
          <a:stretch>
            <a:fillRect/>
          </a:stretch>
        </p:blipFill>
        <p:spPr>
          <a:xfrm>
            <a:off x="726947" y="4444758"/>
            <a:ext cx="1600200" cy="1419665"/>
          </a:xfrm>
          <a:prstGeom prst="rect">
            <a:avLst/>
          </a:prstGeom>
        </p:spPr>
      </p:pic>
      <p:sp>
        <p:nvSpPr>
          <p:cNvPr id="50" name="Oval 49"/>
          <p:cNvSpPr/>
          <p:nvPr/>
        </p:nvSpPr>
        <p:spPr>
          <a:xfrm>
            <a:off x="6705600" y="4188023"/>
            <a:ext cx="2057400" cy="2057400"/>
          </a:xfrm>
          <a:prstGeom prst="ellipse">
            <a:avLst/>
          </a:prstGeom>
          <a:gradFill flip="none" rotWithShape="1">
            <a:gsLst>
              <a:gs pos="0">
                <a:schemeClr val="accent6"/>
              </a:gs>
              <a:gs pos="70000">
                <a:srgbClr val="FFFFFF"/>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1" name="Picture 50"/>
          <p:cNvPicPr>
            <a:picLocks noChangeAspect="1"/>
          </p:cNvPicPr>
          <p:nvPr/>
        </p:nvPicPr>
        <p:blipFill>
          <a:blip r:embed="rId5"/>
          <a:stretch>
            <a:fillRect/>
          </a:stretch>
        </p:blipFill>
        <p:spPr>
          <a:xfrm>
            <a:off x="6934200" y="4444758"/>
            <a:ext cx="1600200" cy="1419665"/>
          </a:xfrm>
          <a:prstGeom prst="rect">
            <a:avLst/>
          </a:prstGeom>
        </p:spPr>
      </p:pic>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sp>
        <p:nvSpPr>
          <p:cNvPr id="54" name="TextBox 53"/>
          <p:cNvSpPr txBox="1"/>
          <p:nvPr/>
        </p:nvSpPr>
        <p:spPr>
          <a:xfrm>
            <a:off x="3429000" y="2971800"/>
            <a:ext cx="2377574" cy="523220"/>
          </a:xfrm>
          <a:prstGeom prst="rect">
            <a:avLst/>
          </a:prstGeom>
          <a:noFill/>
        </p:spPr>
        <p:txBody>
          <a:bodyPr wrap="none" rtlCol="0">
            <a:spAutoFit/>
          </a:bodyPr>
          <a:lstStyle/>
          <a:p>
            <a:pPr algn="ctr"/>
            <a:r>
              <a:rPr lang="en-US" sz="1400" b="1" dirty="0" smtClean="0"/>
              <a:t>Content Delivery Network</a:t>
            </a:r>
          </a:p>
          <a:p>
            <a:pPr algn="ctr"/>
            <a:r>
              <a:rPr lang="en-US" sz="1400" b="1" dirty="0" smtClean="0"/>
              <a:t>(CDN)</a:t>
            </a:r>
            <a:endParaRPr lang="en-US" sz="1400" b="1" dirty="0"/>
          </a:p>
        </p:txBody>
      </p:sp>
      <p:sp>
        <p:nvSpPr>
          <p:cNvPr id="55" name="TextBox 54"/>
          <p:cNvSpPr txBox="1"/>
          <p:nvPr/>
        </p:nvSpPr>
        <p:spPr>
          <a:xfrm>
            <a:off x="609600" y="2971800"/>
            <a:ext cx="1620957" cy="307777"/>
          </a:xfrm>
          <a:prstGeom prst="rect">
            <a:avLst/>
          </a:prstGeom>
          <a:noFill/>
        </p:spPr>
        <p:txBody>
          <a:bodyPr wrap="none" rtlCol="0">
            <a:spAutoFit/>
          </a:bodyPr>
          <a:lstStyle/>
          <a:p>
            <a:pPr algn="ctr"/>
            <a:r>
              <a:rPr lang="en-US" sz="1400" b="1" dirty="0" smtClean="0"/>
              <a:t>Your Web Server</a:t>
            </a:r>
            <a:endParaRPr lang="en-US" sz="1400" b="1" dirty="0"/>
          </a:p>
        </p:txBody>
      </p:sp>
      <p:sp>
        <p:nvSpPr>
          <p:cNvPr id="56" name="TextBox 55"/>
          <p:cNvSpPr txBox="1"/>
          <p:nvPr/>
        </p:nvSpPr>
        <p:spPr>
          <a:xfrm>
            <a:off x="6673176" y="2971800"/>
            <a:ext cx="1937424" cy="307777"/>
          </a:xfrm>
          <a:prstGeom prst="rect">
            <a:avLst/>
          </a:prstGeom>
          <a:noFill/>
        </p:spPr>
        <p:txBody>
          <a:bodyPr wrap="none" rtlCol="0">
            <a:spAutoFit/>
          </a:bodyPr>
          <a:lstStyle/>
          <a:p>
            <a:pPr algn="ctr"/>
            <a:r>
              <a:rPr lang="en-US" sz="1400" b="1" dirty="0" smtClean="0"/>
              <a:t>Video Cloud Servers</a:t>
            </a:r>
            <a:endParaRPr lang="en-US" sz="1400" b="1" dirty="0"/>
          </a:p>
        </p:txBody>
      </p:sp>
      <p:sp>
        <p:nvSpPr>
          <p:cNvPr id="57" name="TextBox 56"/>
          <p:cNvSpPr txBox="1"/>
          <p:nvPr/>
        </p:nvSpPr>
        <p:spPr>
          <a:xfrm>
            <a:off x="7113103" y="5940623"/>
            <a:ext cx="1268897" cy="307777"/>
          </a:xfrm>
          <a:prstGeom prst="rect">
            <a:avLst/>
          </a:prstGeom>
          <a:noFill/>
        </p:spPr>
        <p:txBody>
          <a:bodyPr wrap="none" rtlCol="0">
            <a:spAutoFit/>
          </a:bodyPr>
          <a:lstStyle/>
          <a:p>
            <a:pPr algn="ctr"/>
            <a:r>
              <a:rPr lang="en-US" sz="1400" b="1" dirty="0" smtClean="0"/>
              <a:t>Your System</a:t>
            </a:r>
            <a:endParaRPr lang="en-US" sz="1400" b="1" dirty="0"/>
          </a:p>
        </p:txBody>
      </p:sp>
      <p:sp>
        <p:nvSpPr>
          <p:cNvPr id="58" name="TextBox 57"/>
          <p:cNvSpPr txBox="1"/>
          <p:nvPr/>
        </p:nvSpPr>
        <p:spPr>
          <a:xfrm>
            <a:off x="1108200" y="5940623"/>
            <a:ext cx="761747" cy="307777"/>
          </a:xfrm>
          <a:prstGeom prst="rect">
            <a:avLst/>
          </a:prstGeom>
          <a:noFill/>
        </p:spPr>
        <p:txBody>
          <a:bodyPr wrap="none" rtlCol="0">
            <a:spAutoFit/>
          </a:bodyPr>
          <a:lstStyle/>
          <a:p>
            <a:pPr algn="ctr"/>
            <a:r>
              <a:rPr lang="en-US" sz="1400" b="1" dirty="0" smtClean="0"/>
              <a:t>Viewer</a:t>
            </a:r>
            <a:endParaRPr lang="en-US" sz="1400" b="1" dirty="0"/>
          </a:p>
        </p:txBody>
      </p:sp>
      <p:cxnSp>
        <p:nvCxnSpPr>
          <p:cNvPr id="60" name="Straight Arrow Connector 59"/>
          <p:cNvCxnSpPr/>
          <p:nvPr/>
        </p:nvCxnSpPr>
        <p:spPr>
          <a:xfrm rot="10800000">
            <a:off x="5815137" y="487521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rot="10800000">
            <a:off x="5430898" y="1905001"/>
            <a:ext cx="9906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5943600" y="4114800"/>
            <a:ext cx="12954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rot="5400000" flipH="1" flipV="1">
            <a:off x="6896100" y="3771900"/>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V="1">
            <a:off x="1752600" y="4114800"/>
            <a:ext cx="1066800" cy="1588"/>
          </a:xfrm>
          <a:prstGeom prst="line">
            <a:avLst/>
          </a:prstGeom>
          <a:ln w="38100" cap="rnd">
            <a:solidFill>
              <a:schemeClr val="tx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rot="5400000" flipH="1" flipV="1">
            <a:off x="1410494" y="3771106"/>
            <a:ext cx="685800" cy="1588"/>
          </a:xfrm>
          <a:prstGeom prst="straightConnector1">
            <a:avLst/>
          </a:prstGeom>
          <a:ln w="38100" cap="rnd">
            <a:solidFill>
              <a:schemeClr val="tx1"/>
            </a:solidFill>
            <a:prstDash val="sysDot"/>
            <a:roun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rot="5400000">
            <a:off x="954753" y="3885406"/>
            <a:ext cx="914400" cy="1588"/>
          </a:xfrm>
          <a:prstGeom prst="straightConnector1">
            <a:avLst/>
          </a:prstGeom>
          <a:ln w="38100" cap="rnd">
            <a:solidFill>
              <a:schemeClr val="tx1"/>
            </a:solidFill>
            <a:prstDash val="sysDot"/>
            <a:tailEnd type="triangle" w="lg" len="lg"/>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562589" y="1981200"/>
            <a:ext cx="975785" cy="230832"/>
          </a:xfrm>
          <a:prstGeom prst="rect">
            <a:avLst/>
          </a:prstGeom>
          <a:noFill/>
        </p:spPr>
        <p:txBody>
          <a:bodyPr wrap="none" rtlCol="0">
            <a:spAutoFit/>
          </a:bodyPr>
          <a:lstStyle/>
          <a:p>
            <a:r>
              <a:rPr lang="en-US" sz="900" dirty="0" smtClean="0"/>
              <a:t>Transfer videos</a:t>
            </a:r>
            <a:endParaRPr lang="en-US" sz="900" dirty="0"/>
          </a:p>
        </p:txBody>
      </p:sp>
      <p:sp>
        <p:nvSpPr>
          <p:cNvPr id="75" name="TextBox 74"/>
          <p:cNvSpPr txBox="1"/>
          <p:nvPr/>
        </p:nvSpPr>
        <p:spPr>
          <a:xfrm>
            <a:off x="1827967" y="1981200"/>
            <a:ext cx="1107996" cy="646331"/>
          </a:xfrm>
          <a:prstGeom prst="rect">
            <a:avLst/>
          </a:prstGeom>
          <a:noFill/>
        </p:spPr>
        <p:txBody>
          <a:bodyPr wrap="none" rtlCol="0">
            <a:spAutoFit/>
          </a:bodyPr>
          <a:lstStyle/>
          <a:p>
            <a:r>
              <a:rPr lang="en-US" sz="900" dirty="0" smtClean="0"/>
              <a:t>Publishing code</a:t>
            </a:r>
          </a:p>
          <a:p>
            <a:r>
              <a:rPr lang="en-US" sz="900" dirty="0" smtClean="0"/>
              <a:t>(Publisher, Player</a:t>
            </a:r>
          </a:p>
          <a:p>
            <a:r>
              <a:rPr lang="en-US" sz="900" dirty="0" smtClean="0"/>
              <a:t>Video IDs, Player</a:t>
            </a:r>
          </a:p>
          <a:p>
            <a:r>
              <a:rPr lang="en-US" sz="900" dirty="0" smtClean="0"/>
              <a:t>Dimensions)</a:t>
            </a:r>
            <a:endParaRPr lang="en-US" sz="900" dirty="0"/>
          </a:p>
        </p:txBody>
      </p:sp>
      <p:sp>
        <p:nvSpPr>
          <p:cNvPr id="76" name="TextBox 75"/>
          <p:cNvSpPr txBox="1"/>
          <p:nvPr/>
        </p:nvSpPr>
        <p:spPr>
          <a:xfrm>
            <a:off x="304800" y="3468469"/>
            <a:ext cx="1031747" cy="646331"/>
          </a:xfrm>
          <a:prstGeom prst="rect">
            <a:avLst/>
          </a:prstGeom>
          <a:noFill/>
        </p:spPr>
        <p:txBody>
          <a:bodyPr wrap="none" rtlCol="0">
            <a:spAutoFit/>
          </a:bodyPr>
          <a:lstStyle/>
          <a:p>
            <a:pPr algn="r"/>
            <a:r>
              <a:rPr lang="en-US" sz="900" dirty="0" smtClean="0"/>
              <a:t>Requested page</a:t>
            </a:r>
          </a:p>
          <a:p>
            <a:pPr algn="r"/>
            <a:r>
              <a:rPr lang="en-US" sz="900" dirty="0" smtClean="0"/>
              <a:t>with references</a:t>
            </a:r>
          </a:p>
          <a:p>
            <a:pPr algn="r"/>
            <a:r>
              <a:rPr lang="en-US" sz="900" dirty="0" smtClean="0"/>
              <a:t>to player and</a:t>
            </a:r>
          </a:p>
          <a:p>
            <a:pPr algn="r"/>
            <a:r>
              <a:rPr lang="en-US" sz="900" dirty="0" smtClean="0"/>
              <a:t>videos</a:t>
            </a:r>
            <a:endParaRPr lang="en-US" sz="900" dirty="0"/>
          </a:p>
        </p:txBody>
      </p:sp>
      <p:sp>
        <p:nvSpPr>
          <p:cNvPr id="77" name="TextBox 76"/>
          <p:cNvSpPr txBox="1"/>
          <p:nvPr/>
        </p:nvSpPr>
        <p:spPr>
          <a:xfrm>
            <a:off x="5967537" y="4953000"/>
            <a:ext cx="890463" cy="369332"/>
          </a:xfrm>
          <a:prstGeom prst="rect">
            <a:avLst/>
          </a:prstGeom>
          <a:noFill/>
        </p:spPr>
        <p:txBody>
          <a:bodyPr wrap="none" rtlCol="0">
            <a:spAutoFit/>
          </a:bodyPr>
          <a:lstStyle/>
          <a:p>
            <a:pPr algn="ctr"/>
            <a:r>
              <a:rPr lang="en-US" sz="900" dirty="0" smtClean="0"/>
              <a:t>Upload video,</a:t>
            </a:r>
          </a:p>
          <a:p>
            <a:pPr algn="ctr"/>
            <a:r>
              <a:rPr lang="en-US" sz="900" dirty="0" smtClean="0"/>
              <a:t>add settings</a:t>
            </a:r>
            <a:endParaRPr lang="en-US" sz="900" dirty="0"/>
          </a:p>
        </p:txBody>
      </p:sp>
      <p:sp>
        <p:nvSpPr>
          <p:cNvPr id="79" name="TextBox 78"/>
          <p:cNvSpPr txBox="1"/>
          <p:nvPr/>
        </p:nvSpPr>
        <p:spPr>
          <a:xfrm>
            <a:off x="7361821" y="3468469"/>
            <a:ext cx="1172579" cy="646331"/>
          </a:xfrm>
          <a:prstGeom prst="rect">
            <a:avLst/>
          </a:prstGeom>
          <a:noFill/>
        </p:spPr>
        <p:txBody>
          <a:bodyPr wrap="none" rtlCol="0">
            <a:spAutoFit/>
          </a:bodyPr>
          <a:lstStyle/>
          <a:p>
            <a:r>
              <a:rPr lang="en-US" sz="900" dirty="0" smtClean="0"/>
              <a:t>Transcode and</a:t>
            </a:r>
          </a:p>
          <a:p>
            <a:r>
              <a:rPr lang="en-US" sz="900" dirty="0" smtClean="0"/>
              <a:t>store videos with</a:t>
            </a:r>
          </a:p>
          <a:p>
            <a:r>
              <a:rPr lang="en-US" sz="900" dirty="0" smtClean="0"/>
              <a:t>metadata, playlists,</a:t>
            </a:r>
          </a:p>
          <a:p>
            <a:r>
              <a:rPr lang="en-US" sz="900" dirty="0" smtClean="0"/>
              <a:t>player settings</a:t>
            </a:r>
            <a:endParaRPr lang="en-US" sz="900" dirty="0"/>
          </a:p>
        </p:txBody>
      </p:sp>
      <p:pic>
        <p:nvPicPr>
          <p:cNvPr id="2" name="Picture 1"/>
          <p:cNvPicPr>
            <a:picLocks noChangeAspect="1"/>
          </p:cNvPicPr>
          <p:nvPr/>
        </p:nvPicPr>
        <p:blipFill>
          <a:blip r:embed="rId6"/>
          <a:stretch>
            <a:fillRect/>
          </a:stretch>
        </p:blipFill>
        <p:spPr>
          <a:xfrm>
            <a:off x="3048000" y="3733800"/>
            <a:ext cx="2743200" cy="1932390"/>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 Settings: Analytics</a:t>
            </a:r>
            <a:endParaRPr lang="en-US" dirty="0"/>
          </a:p>
        </p:txBody>
      </p:sp>
      <p:sp>
        <p:nvSpPr>
          <p:cNvPr id="4" name="Slide Number Placeholder 3"/>
          <p:cNvSpPr>
            <a:spLocks noGrp="1"/>
          </p:cNvSpPr>
          <p:nvPr>
            <p:ph type="sldNum" sz="quarter" idx="10"/>
          </p:nvPr>
        </p:nvSpPr>
        <p:spPr/>
        <p:txBody>
          <a:bodyPr/>
          <a:lstStyle/>
          <a:p>
            <a:pPr>
              <a:defRPr/>
            </a:pPr>
            <a:fld id="{4D3205C8-597D-1F4C-9D0A-4B58A1753675}" type="slidenum">
              <a:rPr lang="en-US" smtClean="0"/>
              <a:pPr>
                <a:defRPr/>
              </a:pPr>
              <a:t>80</a:t>
            </a:fld>
            <a:endParaRPr lang="en-US" dirty="0"/>
          </a:p>
        </p:txBody>
      </p:sp>
      <p:sp>
        <p:nvSpPr>
          <p:cNvPr id="6" name="TextBox 5"/>
          <p:cNvSpPr txBox="1"/>
          <p:nvPr/>
        </p:nvSpPr>
        <p:spPr>
          <a:xfrm>
            <a:off x="304800" y="2590800"/>
            <a:ext cx="3124200" cy="584776"/>
          </a:xfrm>
          <a:prstGeom prst="rect">
            <a:avLst/>
          </a:prstGeom>
          <a:noFill/>
        </p:spPr>
        <p:txBody>
          <a:bodyPr wrap="square" rtlCol="0">
            <a:spAutoFit/>
          </a:bodyPr>
          <a:lstStyle/>
          <a:p>
            <a:r>
              <a:rPr lang="en-US" sz="1600" dirty="0" smtClean="0"/>
              <a:t>Disable Analytics tracking if you don’t want it</a:t>
            </a:r>
            <a:endParaRPr lang="en-US" sz="1600" dirty="0"/>
          </a:p>
        </p:txBody>
      </p:sp>
      <p:sp>
        <p:nvSpPr>
          <p:cNvPr id="7" name="TextBox 6"/>
          <p:cNvSpPr txBox="1"/>
          <p:nvPr/>
        </p:nvSpPr>
        <p:spPr>
          <a:xfrm>
            <a:off x="304800" y="3733800"/>
            <a:ext cx="3124200" cy="584776"/>
          </a:xfrm>
          <a:prstGeom prst="rect">
            <a:avLst/>
          </a:prstGeom>
          <a:noFill/>
        </p:spPr>
        <p:txBody>
          <a:bodyPr wrap="square" rtlCol="0">
            <a:spAutoFit/>
          </a:bodyPr>
          <a:lstStyle/>
          <a:p>
            <a:r>
              <a:rPr lang="en-US" sz="1600" dirty="0" smtClean="0"/>
              <a:t>Specify your local time zone for Analytics tracking and reporting</a:t>
            </a:r>
            <a:endParaRPr lang="en-US" sz="1600" dirty="0"/>
          </a:p>
        </p:txBody>
      </p:sp>
      <p:sp>
        <p:nvSpPr>
          <p:cNvPr id="8" name="Right Arrow 7"/>
          <p:cNvSpPr/>
          <p:nvPr/>
        </p:nvSpPr>
        <p:spPr bwMode="auto">
          <a:xfrm>
            <a:off x="3352800" y="2743200"/>
            <a:ext cx="537249"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9" name="Right Arrow 8"/>
          <p:cNvSpPr/>
          <p:nvPr/>
        </p:nvSpPr>
        <p:spPr bwMode="auto">
          <a:xfrm>
            <a:off x="3352800" y="3810000"/>
            <a:ext cx="537249"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pic>
        <p:nvPicPr>
          <p:cNvPr id="3" name="Picture 2"/>
          <p:cNvPicPr>
            <a:picLocks noChangeAspect="1"/>
          </p:cNvPicPr>
          <p:nvPr/>
        </p:nvPicPr>
        <p:blipFill>
          <a:blip r:embed="rId2"/>
          <a:stretch>
            <a:fillRect/>
          </a:stretch>
        </p:blipFill>
        <p:spPr>
          <a:xfrm>
            <a:off x="3962400" y="2133600"/>
            <a:ext cx="4168588" cy="3543300"/>
          </a:xfrm>
          <a:prstGeom prst="rect">
            <a:avLst/>
          </a:prstGeom>
        </p:spPr>
      </p:pic>
      <p:sp>
        <p:nvSpPr>
          <p:cNvPr id="10" name="Right Arrow 9"/>
          <p:cNvSpPr/>
          <p:nvPr/>
        </p:nvSpPr>
        <p:spPr bwMode="auto">
          <a:xfrm>
            <a:off x="3352800" y="4876800"/>
            <a:ext cx="537249" cy="381000"/>
          </a:xfrm>
          <a:prstGeom prst="rightArrow">
            <a:avLst/>
          </a:prstGeom>
          <a:gradFill flip="none" rotWithShape="1">
            <a:gsLst>
              <a:gs pos="0">
                <a:schemeClr val="accent1"/>
              </a:gs>
              <a:gs pos="100000">
                <a:srgbClr val="FFFFFF"/>
              </a:gs>
            </a:gsLst>
            <a:lin ang="10800000" scaled="0"/>
            <a:tileRect/>
          </a:gradFill>
          <a:ln w="9525" cap="flat" cmpd="sng" algn="ctr">
            <a:noFill/>
            <a:prstDash val="solid"/>
            <a:round/>
            <a:headEnd type="none" w="med" len="med"/>
            <a:tailEnd type="none" w="med" len="med"/>
          </a:ln>
          <a:effectLst/>
        </p:spPr>
      </p:sp>
      <p:sp>
        <p:nvSpPr>
          <p:cNvPr id="11" name="TextBox 10"/>
          <p:cNvSpPr txBox="1"/>
          <p:nvPr/>
        </p:nvSpPr>
        <p:spPr>
          <a:xfrm>
            <a:off x="304800" y="4724400"/>
            <a:ext cx="3124200" cy="830997"/>
          </a:xfrm>
          <a:prstGeom prst="rect">
            <a:avLst/>
          </a:prstGeom>
          <a:noFill/>
        </p:spPr>
        <p:txBody>
          <a:bodyPr wrap="square" rtlCol="0">
            <a:spAutoFit/>
          </a:bodyPr>
          <a:lstStyle/>
          <a:p>
            <a:r>
              <a:rPr lang="en-US" sz="1600" dirty="0" smtClean="0"/>
              <a:t>Collect </a:t>
            </a:r>
            <a:r>
              <a:rPr lang="en-US" sz="1600" dirty="0"/>
              <a:t>information about the quality of Video Cloud video delivery</a:t>
            </a:r>
          </a:p>
        </p:txBody>
      </p:sp>
    </p:spTree>
  </p:cSld>
  <p:clrMapOvr>
    <a:masterClrMapping/>
  </p:clrMapOvr>
  <p:transition xmlns:p14="http://schemas.microsoft.com/office/powerpoint/2010/mai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p:cNvSpPr>
            <a:spLocks noChangeArrowheads="1"/>
          </p:cNvSpPr>
          <p:nvPr/>
        </p:nvSpPr>
        <p:spPr bwMode="auto">
          <a:xfrm>
            <a:off x="419100" y="0"/>
            <a:ext cx="8277225" cy="731838"/>
          </a:xfrm>
          <a:prstGeom prst="rect">
            <a:avLst/>
          </a:prstGeom>
          <a:noFill/>
          <a:ln w="9525">
            <a:noFill/>
            <a:miter lim="800000"/>
            <a:headEnd/>
            <a:tailEnd/>
          </a:ln>
        </p:spPr>
        <p:txBody>
          <a:bodyPr>
            <a:prstTxWarp prst="textNoShape">
              <a:avLst/>
            </a:prstTxWarp>
          </a:bodyPr>
          <a:lstStyle/>
          <a:p>
            <a:pPr defTabSz="457200"/>
            <a:r>
              <a:rPr lang="en-US" sz="3200" dirty="0">
                <a:solidFill>
                  <a:schemeClr val="bg1"/>
                </a:solidFill>
              </a:rPr>
              <a:t>Multi-Bitrate Streaming: Encoding Settings </a:t>
            </a:r>
          </a:p>
        </p:txBody>
      </p:sp>
      <p:sp>
        <p:nvSpPr>
          <p:cNvPr id="183299" name="TextBox 3"/>
          <p:cNvSpPr txBox="1">
            <a:spLocks noChangeArrowheads="1"/>
          </p:cNvSpPr>
          <p:nvPr/>
        </p:nvSpPr>
        <p:spPr bwMode="auto">
          <a:xfrm>
            <a:off x="228600" y="1676400"/>
            <a:ext cx="2590800" cy="2031325"/>
          </a:xfrm>
          <a:prstGeom prst="rect">
            <a:avLst/>
          </a:prstGeom>
          <a:noFill/>
          <a:ln w="9525">
            <a:noFill/>
            <a:miter lim="800000"/>
            <a:headEnd/>
            <a:tailEnd/>
          </a:ln>
        </p:spPr>
        <p:txBody>
          <a:bodyPr wrap="square">
            <a:prstTxWarp prst="textNoShape">
              <a:avLst/>
            </a:prstTxWarp>
            <a:spAutoFit/>
          </a:bodyPr>
          <a:lstStyle/>
          <a:p>
            <a:pPr eaLnBrk="0" hangingPunct="0"/>
            <a:r>
              <a:rPr lang="en-US" sz="1800" dirty="0"/>
              <a:t>Note:</a:t>
            </a:r>
            <a:r>
              <a:rPr lang="en-US" sz="1800" dirty="0" smtClean="0"/>
              <a:t> These settings can be modified in Pro and Enterprise Editions; changes can be requested from Brightcove Support for Express Editions</a:t>
            </a:r>
          </a:p>
        </p:txBody>
      </p:sp>
      <p:pic>
        <p:nvPicPr>
          <p:cNvPr id="5" name="Picture 4" descr="transcode settings.png"/>
          <p:cNvPicPr>
            <a:picLocks noChangeAspect="1"/>
          </p:cNvPicPr>
          <p:nvPr/>
        </p:nvPicPr>
        <p:blipFill>
          <a:blip r:embed="rId3"/>
          <a:stretch>
            <a:fillRect/>
          </a:stretch>
        </p:blipFill>
        <p:spPr>
          <a:xfrm>
            <a:off x="2681980" y="1192312"/>
            <a:ext cx="6313512" cy="4979888"/>
          </a:xfrm>
          <a:prstGeom prst="rect">
            <a:avLst/>
          </a:prstGeom>
        </p:spPr>
      </p:pic>
      <p:sp>
        <p:nvSpPr>
          <p:cNvPr id="6" name="Title 5"/>
          <p:cNvSpPr>
            <a:spLocks noGrp="1"/>
          </p:cNvSpPr>
          <p:nvPr>
            <p:ph type="title"/>
          </p:nvPr>
        </p:nvSpPr>
        <p:spPr/>
        <p:txBody>
          <a:bodyPr/>
          <a:lstStyle/>
          <a:p>
            <a:r>
              <a:rPr lang="en-US" dirty="0" smtClean="0"/>
              <a:t>Transcode settings</a:t>
            </a:r>
            <a:endParaRPr lang="en-US" dirty="0"/>
          </a:p>
        </p:txBody>
      </p:sp>
      <p:sp>
        <p:nvSpPr>
          <p:cNvPr id="2" name="Process 1"/>
          <p:cNvSpPr/>
          <p:nvPr/>
        </p:nvSpPr>
        <p:spPr>
          <a:xfrm>
            <a:off x="2819400" y="4419600"/>
            <a:ext cx="6019800" cy="228600"/>
          </a:xfrm>
          <a:prstGeom prst="flowChartProcess">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4" name="Straight Arrow Connector 3"/>
          <p:cNvCxnSpPr/>
          <p:nvPr/>
        </p:nvCxnSpPr>
        <p:spPr>
          <a:xfrm flipV="1">
            <a:off x="1981200" y="4648200"/>
            <a:ext cx="685800"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685800" y="4724400"/>
            <a:ext cx="1600200" cy="923330"/>
          </a:xfrm>
          <a:prstGeom prst="rect">
            <a:avLst/>
          </a:prstGeom>
          <a:noFill/>
        </p:spPr>
        <p:txBody>
          <a:bodyPr wrap="square" rtlCol="0">
            <a:spAutoFit/>
          </a:bodyPr>
          <a:lstStyle/>
          <a:p>
            <a:r>
              <a:rPr lang="en-US" sz="1800" dirty="0" smtClean="0"/>
              <a:t>Primary</a:t>
            </a:r>
          </a:p>
          <a:p>
            <a:r>
              <a:rPr lang="en-US" sz="1800" dirty="0" smtClean="0"/>
              <a:t>Rendition (created first)</a:t>
            </a: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2"/>
          <p:cNvSpPr>
            <a:spLocks noGrp="1" noChangeArrowheads="1"/>
          </p:cNvSpPr>
          <p:nvPr>
            <p:ph type="title"/>
          </p:nvPr>
        </p:nvSpPr>
        <p:spPr/>
        <p:txBody>
          <a:bodyPr anchor="t"/>
          <a:lstStyle/>
          <a:p>
            <a:pPr eaLnBrk="1" hangingPunct="1"/>
            <a:r>
              <a:rPr lang="en-US" dirty="0"/>
              <a:t>Multi-Bitrate </a:t>
            </a:r>
            <a:r>
              <a:rPr lang="en-US" dirty="0" smtClean="0"/>
              <a:t>Streaming</a:t>
            </a:r>
            <a:endParaRPr lang="en-US" dirty="0"/>
          </a:p>
        </p:txBody>
      </p:sp>
      <p:sp>
        <p:nvSpPr>
          <p:cNvPr id="593924" name="Rectangle 3"/>
          <p:cNvSpPr>
            <a:spLocks noGrp="1" noChangeArrowheads="1"/>
          </p:cNvSpPr>
          <p:nvPr>
            <p:ph idx="4294967295"/>
          </p:nvPr>
        </p:nvSpPr>
        <p:spPr>
          <a:xfrm>
            <a:off x="457200" y="1219200"/>
            <a:ext cx="8277225" cy="3581400"/>
          </a:xfrm>
        </p:spPr>
        <p:txBody>
          <a:bodyPr/>
          <a:lstStyle/>
          <a:p>
            <a:pPr marL="284163" indent="-284163" defTabSz="914400" eaLnBrk="1" hangingPunct="1"/>
            <a:r>
              <a:rPr lang="en-US" sz="1800" dirty="0"/>
              <a:t>Proprietary algorithm that adapts the quality of a video based on the player window and </a:t>
            </a:r>
            <a:r>
              <a:rPr lang="en-US" sz="1800" dirty="0" smtClean="0"/>
              <a:t>bandwidth</a:t>
            </a:r>
            <a:endParaRPr lang="en-US" sz="1800" dirty="0"/>
          </a:p>
          <a:p>
            <a:pPr marL="284163" indent="-284163" defTabSz="914400" eaLnBrk="1" hangingPunct="1"/>
            <a:r>
              <a:rPr lang="en-US" sz="1800" dirty="0"/>
              <a:t>Returns the best available </a:t>
            </a:r>
            <a:r>
              <a:rPr lang="en-US" sz="1800" dirty="0" smtClean="0"/>
              <a:t>rendition</a:t>
            </a:r>
            <a:endParaRPr lang="en-US" sz="1800" dirty="0"/>
          </a:p>
          <a:p>
            <a:pPr marL="692150" lvl="1" indent="-234950" defTabSz="914400" eaLnBrk="1" hangingPunct="1"/>
            <a:r>
              <a:rPr lang="en-US" sz="1800" dirty="0"/>
              <a:t>Screen height of the player </a:t>
            </a:r>
          </a:p>
          <a:p>
            <a:pPr marL="692150" lvl="1" indent="-234950" defTabSz="914400" eaLnBrk="1" hangingPunct="1"/>
            <a:r>
              <a:rPr lang="en-US" sz="1800" dirty="0"/>
              <a:t>Viewer’s detected bandwidth</a:t>
            </a:r>
          </a:p>
          <a:p>
            <a:pPr marL="284163" indent="-284163" defTabSz="914400" eaLnBrk="1" hangingPunct="1"/>
            <a:r>
              <a:rPr lang="en-US" sz="1800" dirty="0"/>
              <a:t>Not for FLV </a:t>
            </a:r>
            <a:r>
              <a:rPr lang="en-US" sz="1800" dirty="0" smtClean="0"/>
              <a:t>Files</a:t>
            </a:r>
          </a:p>
          <a:p>
            <a:pPr marL="284163" indent="-284163" defTabSz="914400"/>
            <a:r>
              <a:rPr lang="en-US" sz="1800" dirty="0"/>
              <a:t>Rendition changes </a:t>
            </a:r>
            <a:r>
              <a:rPr lang="en-US" sz="1800" dirty="0" smtClean="0"/>
              <a:t>dynamically</a:t>
            </a:r>
            <a:br>
              <a:rPr lang="en-US" sz="1800" dirty="0" smtClean="0"/>
            </a:br>
            <a:r>
              <a:rPr lang="en-US" sz="1800" dirty="0" smtClean="0"/>
              <a:t>for </a:t>
            </a:r>
            <a:r>
              <a:rPr lang="en-US" sz="1800" dirty="0"/>
              <a:t>streaming delivery</a:t>
            </a:r>
          </a:p>
          <a:p>
            <a:pPr marL="284163" indent="-284163" defTabSz="914400"/>
            <a:r>
              <a:rPr lang="en-US" sz="1800" dirty="0"/>
              <a:t>Best version set at start </a:t>
            </a:r>
            <a:r>
              <a:rPr lang="en-US" sz="1800" dirty="0" smtClean="0"/>
              <a:t>of</a:t>
            </a:r>
            <a:br>
              <a:rPr lang="en-US" sz="1800" dirty="0" smtClean="0"/>
            </a:br>
            <a:r>
              <a:rPr lang="en-US" sz="1800" dirty="0" smtClean="0"/>
              <a:t> </a:t>
            </a:r>
            <a:r>
              <a:rPr lang="en-US" sz="1800" dirty="0"/>
              <a:t>playback for </a:t>
            </a:r>
            <a:r>
              <a:rPr lang="en-US" sz="1800" dirty="0" smtClean="0"/>
              <a:t>progressive</a:t>
            </a:r>
            <a:br>
              <a:rPr lang="en-US" sz="1800" dirty="0" smtClean="0"/>
            </a:br>
            <a:r>
              <a:rPr lang="en-US" sz="1800" dirty="0" smtClean="0"/>
              <a:t> </a:t>
            </a:r>
            <a:r>
              <a:rPr lang="en-US" sz="1800" dirty="0"/>
              <a:t>download </a:t>
            </a:r>
          </a:p>
          <a:p>
            <a:pPr marL="284163" indent="-284163" defTabSz="914400" eaLnBrk="1" hangingPunct="1"/>
            <a:endParaRPr lang="en-US" sz="1800" dirty="0" smtClean="0"/>
          </a:p>
          <a:p>
            <a:pPr marL="1025525" lvl="2" indent="-168275" defTabSz="914400" eaLnBrk="1" hangingPunct="1"/>
            <a:endParaRPr lang="en-US" sz="1500" dirty="0"/>
          </a:p>
          <a:p>
            <a:pPr marL="692150" lvl="1" indent="-234950" defTabSz="914400" eaLnBrk="1" hangingPunct="1">
              <a:buFontTx/>
              <a:buNone/>
            </a:pPr>
            <a:endParaRPr lang="en-US" dirty="0"/>
          </a:p>
          <a:p>
            <a:pPr marL="692150" lvl="1" indent="-234950" defTabSz="914400" eaLnBrk="1" hangingPunct="1">
              <a:buFontTx/>
              <a:buNone/>
            </a:pPr>
            <a:endParaRPr lang="en-US" dirty="0"/>
          </a:p>
          <a:p>
            <a:pPr marL="284163" indent="-284163" defTabSz="914400" eaLnBrk="1" hangingPunct="1">
              <a:buFontTx/>
              <a:buNone/>
            </a:pPr>
            <a:endParaRPr lang="en-US" dirty="0"/>
          </a:p>
        </p:txBody>
      </p:sp>
      <p:pic>
        <p:nvPicPr>
          <p:cNvPr id="5" name="Picture 4" descr="videosampleformultibitrate.png"/>
          <p:cNvPicPr>
            <a:picLocks noChangeAspect="1"/>
          </p:cNvPicPr>
          <p:nvPr/>
        </p:nvPicPr>
        <p:blipFill>
          <a:blip r:embed="rId3"/>
          <a:stretch>
            <a:fillRect/>
          </a:stretch>
        </p:blipFill>
        <p:spPr>
          <a:xfrm>
            <a:off x="4038600" y="3341124"/>
            <a:ext cx="4697423" cy="2831076"/>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39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9392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9392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9392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9392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9392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9392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3924"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6" name="Rectangle 2"/>
          <p:cNvSpPr>
            <a:spLocks noGrp="1"/>
          </p:cNvSpPr>
          <p:nvPr>
            <p:ph type="title"/>
          </p:nvPr>
        </p:nvSpPr>
        <p:spPr/>
        <p:txBody>
          <a:bodyPr/>
          <a:lstStyle/>
          <a:p>
            <a:r>
              <a:rPr lang="en-US" dirty="0"/>
              <a:t>Custom Fields</a:t>
            </a:r>
          </a:p>
        </p:txBody>
      </p:sp>
      <p:pic>
        <p:nvPicPr>
          <p:cNvPr id="5" name="Picture 4" descr="AccountSettings-CustomFields.png"/>
          <p:cNvPicPr>
            <a:picLocks noChangeAspect="1"/>
          </p:cNvPicPr>
          <p:nvPr/>
        </p:nvPicPr>
        <p:blipFill>
          <a:blip r:embed="rId3"/>
          <a:stretch>
            <a:fillRect/>
          </a:stretch>
        </p:blipFill>
        <p:spPr>
          <a:xfrm>
            <a:off x="381000" y="1752600"/>
            <a:ext cx="8305800" cy="3770008"/>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CustomFieldSet.png"/>
          <p:cNvPicPr>
            <a:picLocks noChangeAspect="1"/>
          </p:cNvPicPr>
          <p:nvPr/>
        </p:nvPicPr>
        <p:blipFill>
          <a:blip r:embed="rId3"/>
          <a:stretch>
            <a:fillRect/>
          </a:stretch>
        </p:blipFill>
        <p:spPr>
          <a:xfrm>
            <a:off x="2819400" y="3276600"/>
            <a:ext cx="5711686" cy="3055088"/>
          </a:xfrm>
          <a:prstGeom prst="rect">
            <a:avLst/>
          </a:prstGeom>
        </p:spPr>
      </p:pic>
      <p:pic>
        <p:nvPicPr>
          <p:cNvPr id="11" name="Picture 10" descr="CustomFieldCreate.png"/>
          <p:cNvPicPr>
            <a:picLocks noChangeAspect="1"/>
          </p:cNvPicPr>
          <p:nvPr/>
        </p:nvPicPr>
        <p:blipFill>
          <a:blip r:embed="rId4"/>
          <a:stretch>
            <a:fillRect/>
          </a:stretch>
        </p:blipFill>
        <p:spPr>
          <a:xfrm>
            <a:off x="152401" y="914400"/>
            <a:ext cx="5698434" cy="3048000"/>
          </a:xfrm>
          <a:prstGeom prst="rect">
            <a:avLst/>
          </a:prstGeom>
        </p:spPr>
      </p:pic>
      <p:sp>
        <p:nvSpPr>
          <p:cNvPr id="300034" name="Rectangle 2"/>
          <p:cNvSpPr>
            <a:spLocks noGrp="1"/>
          </p:cNvSpPr>
          <p:nvPr>
            <p:ph type="title"/>
          </p:nvPr>
        </p:nvSpPr>
        <p:spPr/>
        <p:txBody>
          <a:bodyPr/>
          <a:lstStyle/>
          <a:p>
            <a:r>
              <a:rPr lang="en-US" dirty="0"/>
              <a:t>Custom Fields</a:t>
            </a:r>
          </a:p>
        </p:txBody>
      </p:sp>
      <p:sp>
        <p:nvSpPr>
          <p:cNvPr id="6" name="Bent Arrow 5"/>
          <p:cNvSpPr/>
          <p:nvPr/>
        </p:nvSpPr>
        <p:spPr bwMode="auto">
          <a:xfrm rot="10800000" flipH="1">
            <a:off x="1752600" y="4191000"/>
            <a:ext cx="1066800" cy="1181100"/>
          </a:xfrm>
          <a:prstGeom prst="bentArrow">
            <a:avLst>
              <a:gd name="adj1" fmla="val 25000"/>
              <a:gd name="adj2" fmla="val 28038"/>
              <a:gd name="adj3" fmla="val 25000"/>
              <a:gd name="adj4" fmla="val 43750"/>
            </a:avLst>
          </a:prstGeom>
          <a:gradFill flip="none" rotWithShape="1">
            <a:gsLst>
              <a:gs pos="0">
                <a:schemeClr val="accent1"/>
              </a:gs>
              <a:gs pos="100000">
                <a:schemeClr val="bg1">
                  <a:lumMod val="85000"/>
                </a:schemeClr>
              </a:gs>
            </a:gsLst>
            <a:lin ang="0" scaled="1"/>
            <a:tileRect/>
          </a:gradFill>
          <a:ln w="9525" cap="flat" cmpd="sng" algn="ctr">
            <a:solidFill>
              <a:schemeClr val="tx1"/>
            </a:solidFill>
            <a:prstDash val="solid"/>
            <a:round/>
            <a:headEnd type="none" w="med" len="med"/>
            <a:tailEnd type="none" w="med" len="med"/>
          </a:ln>
          <a:effectLst/>
        </p:spPr>
      </p:sp>
      <p:sp>
        <p:nvSpPr>
          <p:cNvPr id="8" name="TextBox 7"/>
          <p:cNvSpPr txBox="1"/>
          <p:nvPr/>
        </p:nvSpPr>
        <p:spPr>
          <a:xfrm>
            <a:off x="1856593" y="1066800"/>
            <a:ext cx="2715407" cy="461665"/>
          </a:xfrm>
          <a:prstGeom prst="rect">
            <a:avLst/>
          </a:prstGeom>
          <a:noFill/>
        </p:spPr>
        <p:txBody>
          <a:bodyPr wrap="none" rtlCol="0">
            <a:spAutoFit/>
          </a:bodyPr>
          <a:lstStyle/>
          <a:p>
            <a:r>
              <a:rPr lang="en-US" b="1" dirty="0" smtClean="0">
                <a:solidFill>
                  <a:schemeClr val="accent1">
                    <a:alpha val="70000"/>
                  </a:schemeClr>
                </a:solidFill>
              </a:rPr>
              <a:t>Account Settings</a:t>
            </a:r>
            <a:endParaRPr lang="en-US" b="1" dirty="0">
              <a:solidFill>
                <a:schemeClr val="accent1">
                  <a:alpha val="70000"/>
                </a:schemeClr>
              </a:solidFill>
            </a:endParaRPr>
          </a:p>
        </p:txBody>
      </p:sp>
      <p:sp>
        <p:nvSpPr>
          <p:cNvPr id="9" name="TextBox 8"/>
          <p:cNvSpPr txBox="1"/>
          <p:nvPr/>
        </p:nvSpPr>
        <p:spPr>
          <a:xfrm>
            <a:off x="5105400" y="5558135"/>
            <a:ext cx="2316710" cy="461665"/>
          </a:xfrm>
          <a:prstGeom prst="rect">
            <a:avLst/>
          </a:prstGeom>
          <a:noFill/>
        </p:spPr>
        <p:txBody>
          <a:bodyPr wrap="none" rtlCol="0">
            <a:spAutoFit/>
          </a:bodyPr>
          <a:lstStyle/>
          <a:p>
            <a:r>
              <a:rPr lang="en-US" b="1" dirty="0" smtClean="0">
                <a:solidFill>
                  <a:schemeClr val="accent1">
                    <a:alpha val="70000"/>
                  </a:schemeClr>
                </a:solidFill>
              </a:rPr>
              <a:t>Video Settings</a:t>
            </a:r>
            <a:endParaRPr lang="en-US" b="1" dirty="0">
              <a:solidFill>
                <a:schemeClr val="accent1">
                  <a:alpha val="70000"/>
                </a:schemeClr>
              </a:solidFill>
            </a:endParaRPr>
          </a:p>
        </p:txBody>
      </p:sp>
      <p:sp>
        <p:nvSpPr>
          <p:cNvPr id="10" name="Frame 9"/>
          <p:cNvSpPr/>
          <p:nvPr/>
        </p:nvSpPr>
        <p:spPr bwMode="auto">
          <a:xfrm>
            <a:off x="6934200" y="3505199"/>
            <a:ext cx="876076" cy="304801"/>
          </a:xfrm>
          <a:prstGeom prst="frame">
            <a:avLst>
              <a:gd name="adj1" fmla="val 2657"/>
            </a:avLst>
          </a:prstGeom>
          <a:solidFill>
            <a:schemeClr val="accent1"/>
          </a:solidFill>
          <a:ln w="38100" cap="rnd" cmpd="sng" algn="ctr">
            <a:solidFill>
              <a:srgbClr val="0088DF"/>
            </a:solidFill>
            <a:prstDash val="solid"/>
            <a:round/>
            <a:headEnd type="none" w="med" len="med"/>
            <a:tailEnd type="none" w="med" len="med"/>
          </a:ln>
          <a:effectLst/>
        </p:spPr>
      </p:sp>
      <p:cxnSp>
        <p:nvCxnSpPr>
          <p:cNvPr id="13" name="Straight Arrow Connector 12"/>
          <p:cNvCxnSpPr/>
          <p:nvPr/>
        </p:nvCxnSpPr>
        <p:spPr bwMode="auto">
          <a:xfrm>
            <a:off x="990600" y="2209800"/>
            <a:ext cx="2209800" cy="1752600"/>
          </a:xfrm>
          <a:prstGeom prst="straightConnector1">
            <a:avLst/>
          </a:prstGeom>
          <a:solidFill>
            <a:schemeClr val="accent1"/>
          </a:solidFill>
          <a:ln w="38100" cap="flat" cmpd="sng" algn="ctr">
            <a:solidFill>
              <a:srgbClr val="0088DF"/>
            </a:solidFill>
            <a:prstDash val="solid"/>
            <a:round/>
            <a:headEnd type="none" w="med" len="med"/>
            <a:tailEnd type="triangle" w="lg" len="lg"/>
          </a:ln>
          <a:effectLst>
            <a:glow rad="101600">
              <a:schemeClr val="bg1">
                <a:alpha val="75000"/>
              </a:schemeClr>
            </a:glow>
          </a:effectLst>
        </p:spPr>
      </p:cxnSp>
      <p:cxnSp>
        <p:nvCxnSpPr>
          <p:cNvPr id="14" name="Straight Arrow Connector 13"/>
          <p:cNvCxnSpPr/>
          <p:nvPr/>
        </p:nvCxnSpPr>
        <p:spPr bwMode="auto">
          <a:xfrm>
            <a:off x="838200" y="3429000"/>
            <a:ext cx="2209800" cy="1143000"/>
          </a:xfrm>
          <a:prstGeom prst="straightConnector1">
            <a:avLst/>
          </a:prstGeom>
          <a:solidFill>
            <a:schemeClr val="accent1"/>
          </a:solidFill>
          <a:ln w="38100" cap="flat" cmpd="sng" algn="ctr">
            <a:solidFill>
              <a:srgbClr val="0088DF"/>
            </a:solidFill>
            <a:prstDash val="solid"/>
            <a:round/>
            <a:headEnd type="none" w="med" len="med"/>
            <a:tailEnd type="triangle" w="lg" len="lg"/>
          </a:ln>
          <a:effectLst>
            <a:glow rad="101600">
              <a:schemeClr val="bg1">
                <a:alpha val="75000"/>
              </a:schemeClr>
            </a:glow>
          </a:effectLst>
        </p:spPr>
      </p:cxn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Additional Resources</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6" name="Rectangle 2"/>
          <p:cNvSpPr>
            <a:spLocks noGrp="1" noChangeArrowheads="1"/>
          </p:cNvSpPr>
          <p:nvPr>
            <p:ph type="title"/>
          </p:nvPr>
        </p:nvSpPr>
        <p:spPr/>
        <p:txBody>
          <a:bodyPr/>
          <a:lstStyle/>
          <a:p>
            <a:r>
              <a:rPr lang="en-US" dirty="0" smtClean="0"/>
              <a:t>Online training and Quick start guide</a:t>
            </a:r>
            <a:endParaRPr lang="en-US" dirty="0"/>
          </a:p>
        </p:txBody>
      </p:sp>
      <p:sp>
        <p:nvSpPr>
          <p:cNvPr id="4" name="Rectangle 2"/>
          <p:cNvSpPr txBox="1">
            <a:spLocks noChangeArrowheads="1"/>
          </p:cNvSpPr>
          <p:nvPr/>
        </p:nvSpPr>
        <p:spPr>
          <a:xfrm>
            <a:off x="285676" y="1344611"/>
            <a:ext cx="8378769" cy="4363878"/>
          </a:xfrm>
          <a:prstGeom prst="rect">
            <a:avLst/>
          </a:prstGeom>
        </p:spPr>
        <p:txBody>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pPr marL="284163" indent="-284163" defTabSz="914400">
              <a:lnSpc>
                <a:spcPct val="90000"/>
              </a:lnSpc>
            </a:pPr>
            <a:r>
              <a:rPr lang="en-US" sz="1800" dirty="0" smtClean="0"/>
              <a:t>Video Cloud Essentials Training On-Demand</a:t>
            </a:r>
          </a:p>
          <a:p>
            <a:pPr marL="571256" lvl="1" indent="-284163" defTabSz="914400">
              <a:lnSpc>
                <a:spcPct val="90000"/>
              </a:lnSpc>
            </a:pPr>
            <a:r>
              <a:rPr lang="en-US" sz="1800" dirty="0" smtClean="0"/>
              <a:t>Recorded version of Video Cloud Essentials training</a:t>
            </a:r>
          </a:p>
          <a:p>
            <a:pPr marL="571256" lvl="1" indent="-284163" defTabSz="914400">
              <a:lnSpc>
                <a:spcPct val="90000"/>
              </a:lnSpc>
            </a:pPr>
            <a:r>
              <a:rPr lang="en-US" sz="1800" dirty="0">
                <a:hlinkClick r:id="rId6"/>
              </a:rPr>
              <a:t>http://bit.ly/</a:t>
            </a:r>
            <a:r>
              <a:rPr lang="en-US" sz="1800" dirty="0" smtClean="0">
                <a:hlinkClick r:id="rId6"/>
              </a:rPr>
              <a:t>W3U2JU</a:t>
            </a:r>
            <a:endParaRPr lang="en-US" sz="1800" dirty="0" smtClean="0"/>
          </a:p>
          <a:p>
            <a:pPr marL="287093" lvl="1" indent="0" defTabSz="914400">
              <a:lnSpc>
                <a:spcPct val="90000"/>
              </a:lnSpc>
              <a:buNone/>
            </a:pPr>
            <a:endParaRPr lang="en-US" sz="1800" dirty="0" smtClean="0"/>
          </a:p>
          <a:p>
            <a:pPr marL="284163" indent="-284163" defTabSz="914400">
              <a:lnSpc>
                <a:spcPct val="90000"/>
              </a:lnSpc>
            </a:pPr>
            <a:r>
              <a:rPr lang="en-US" sz="1800" dirty="0"/>
              <a:t>Video Cloud </a:t>
            </a:r>
            <a:r>
              <a:rPr lang="en-US" sz="1800" dirty="0" smtClean="0"/>
              <a:t>Analytics Essentials </a:t>
            </a:r>
            <a:r>
              <a:rPr lang="en-US" sz="1800" dirty="0"/>
              <a:t>Training On-Demand</a:t>
            </a:r>
          </a:p>
          <a:p>
            <a:pPr marL="571256" lvl="1" indent="-284163" defTabSz="914400">
              <a:lnSpc>
                <a:spcPct val="90000"/>
              </a:lnSpc>
            </a:pPr>
            <a:r>
              <a:rPr lang="en-US" sz="1800" dirty="0"/>
              <a:t>Recorded version of Video Cloud </a:t>
            </a:r>
            <a:r>
              <a:rPr lang="en-US" sz="1800" dirty="0" smtClean="0"/>
              <a:t>Analytics Essentials </a:t>
            </a:r>
            <a:r>
              <a:rPr lang="en-US" sz="1800" dirty="0"/>
              <a:t>training</a:t>
            </a:r>
          </a:p>
          <a:p>
            <a:pPr marL="571256" lvl="1" indent="-284163" defTabSz="914400">
              <a:lnSpc>
                <a:spcPct val="90000"/>
              </a:lnSpc>
            </a:pPr>
            <a:r>
              <a:rPr lang="en-US" sz="1800" dirty="0">
                <a:hlinkClick r:id="rId7"/>
              </a:rPr>
              <a:t>http://bit.ly/</a:t>
            </a:r>
            <a:r>
              <a:rPr lang="en-US" sz="1800" dirty="0" smtClean="0">
                <a:hlinkClick r:id="rId7"/>
              </a:rPr>
              <a:t>14e6VFG</a:t>
            </a:r>
            <a:endParaRPr lang="en-US" sz="1800" dirty="0" smtClean="0"/>
          </a:p>
          <a:p>
            <a:pPr marL="287093" lvl="1" indent="0" defTabSz="914400">
              <a:lnSpc>
                <a:spcPct val="90000"/>
              </a:lnSpc>
              <a:buNone/>
            </a:pPr>
            <a:endParaRPr lang="en-US" sz="1800" dirty="0" smtClean="0"/>
          </a:p>
          <a:p>
            <a:pPr marL="284163" indent="-284163" defTabSz="914400">
              <a:lnSpc>
                <a:spcPct val="90000"/>
              </a:lnSpc>
            </a:pPr>
            <a:r>
              <a:rPr lang="en-US" sz="1800" dirty="0"/>
              <a:t>Quick Start to Video </a:t>
            </a:r>
            <a:r>
              <a:rPr lang="en-US" sz="1800" dirty="0" smtClean="0"/>
              <a:t>Cloud</a:t>
            </a:r>
          </a:p>
          <a:p>
            <a:pPr marL="571256" lvl="1" indent="-284163" defTabSz="914400">
              <a:lnSpc>
                <a:spcPct val="90000"/>
              </a:lnSpc>
            </a:pPr>
            <a:r>
              <a:rPr lang="en-US" sz="1800" dirty="0" smtClean="0"/>
              <a:t>Set </a:t>
            </a:r>
            <a:r>
              <a:rPr lang="en-US" sz="1800" dirty="0"/>
              <a:t>of hands on steps you can work through on your own to discover some of the features of Video </a:t>
            </a:r>
            <a:r>
              <a:rPr lang="en-US" sz="1800" dirty="0" smtClean="0"/>
              <a:t>Cloud</a:t>
            </a:r>
          </a:p>
          <a:p>
            <a:pPr marL="571256" lvl="1" indent="-284163" defTabSz="914400">
              <a:lnSpc>
                <a:spcPct val="90000"/>
              </a:lnSpc>
            </a:pPr>
            <a:r>
              <a:rPr lang="en-US" sz="1800" dirty="0">
                <a:hlinkClick r:id="rId8"/>
              </a:rPr>
              <a:t>http://bit.ly/UZkLZp</a:t>
            </a:r>
            <a:endParaRPr lang="en-US" sz="1800" dirty="0"/>
          </a:p>
        </p:txBody>
      </p:sp>
    </p:spTree>
    <p:extLst>
      <p:ext uri="{BB962C8B-B14F-4D97-AF65-F5344CB8AC3E}">
        <p14:creationId xmlns:p14="http://schemas.microsoft.com/office/powerpoint/2010/main" val="234299892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6" name="Rectangle 2"/>
          <p:cNvSpPr>
            <a:spLocks noGrp="1" noChangeArrowheads="1"/>
          </p:cNvSpPr>
          <p:nvPr>
            <p:ph type="title"/>
          </p:nvPr>
        </p:nvSpPr>
        <p:spPr/>
        <p:txBody>
          <a:bodyPr/>
          <a:lstStyle/>
          <a:p>
            <a:r>
              <a:rPr lang="en-US" dirty="0" smtClean="0"/>
              <a:t>Additional training courses</a:t>
            </a:r>
            <a:endParaRPr lang="en-US" dirty="0"/>
          </a:p>
        </p:txBody>
      </p:sp>
      <p:sp>
        <p:nvSpPr>
          <p:cNvPr id="4" name="Rectangle 2"/>
          <p:cNvSpPr txBox="1">
            <a:spLocks noChangeArrowheads="1"/>
          </p:cNvSpPr>
          <p:nvPr/>
        </p:nvSpPr>
        <p:spPr>
          <a:xfrm>
            <a:off x="285676" y="1344611"/>
            <a:ext cx="8378769" cy="4363878"/>
          </a:xfrm>
          <a:prstGeom prst="rect">
            <a:avLst/>
          </a:prstGeom>
        </p:spPr>
        <p:txBody>
          <a:bodyPr/>
          <a:lstStyle>
            <a:lvl1pPr marL="161373" indent="-161373" algn="l" defTabSz="456910" rtl="0" eaLnBrk="1" fontAlgn="base" hangingPunct="1">
              <a:spcBef>
                <a:spcPts val="355"/>
              </a:spcBef>
              <a:spcAft>
                <a:spcPct val="0"/>
              </a:spcAft>
              <a:buSzPct val="80000"/>
              <a:buBlip>
                <a:blip r:embed="rId3"/>
              </a:buBlip>
              <a:defRPr sz="1400" kern="1200">
                <a:solidFill>
                  <a:srgbClr val="606163"/>
                </a:solidFill>
                <a:latin typeface="Arial"/>
                <a:ea typeface="ＭＳ Ｐゴシック" charset="-128"/>
                <a:cs typeface="Arial"/>
              </a:defRPr>
            </a:lvl1pPr>
            <a:lvl2pPr marL="448466" indent="-161373" algn="l" defTabSz="456910" rtl="0" eaLnBrk="1" fontAlgn="base" hangingPunct="1">
              <a:spcBef>
                <a:spcPct val="20000"/>
              </a:spcBef>
              <a:spcAft>
                <a:spcPct val="0"/>
              </a:spcAft>
              <a:buSzPct val="60000"/>
              <a:buBlip>
                <a:blip r:embed="rId4"/>
              </a:buBlip>
              <a:defRPr sz="1400" kern="1200">
                <a:solidFill>
                  <a:srgbClr val="606163"/>
                </a:solidFill>
                <a:latin typeface="Arial"/>
                <a:ea typeface="ＭＳ Ｐゴシック" charset="-128"/>
                <a:cs typeface="Arial"/>
              </a:defRPr>
            </a:lvl2pPr>
            <a:lvl3pPr marL="999197"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3pPr>
            <a:lvl4pPr marL="1599653"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4pPr>
            <a:lvl5pPr marL="2056562" indent="-161373" algn="l" defTabSz="456910" rtl="0" eaLnBrk="1" fontAlgn="base" hangingPunct="1">
              <a:spcBef>
                <a:spcPct val="20000"/>
              </a:spcBef>
              <a:spcAft>
                <a:spcPct val="0"/>
              </a:spcAft>
              <a:buSzPct val="40000"/>
              <a:buBlip>
                <a:blip r:embed="rId5"/>
              </a:buBlip>
              <a:defRPr sz="1400" kern="1200">
                <a:solidFill>
                  <a:srgbClr val="606163"/>
                </a:solidFill>
                <a:latin typeface="Arial"/>
                <a:ea typeface="ＭＳ Ｐゴシック" charset="-128"/>
                <a:cs typeface="Arial"/>
              </a:defRPr>
            </a:lvl5pPr>
            <a:lvl6pPr marL="2514381" indent="-228580" algn="l" defTabSz="457160" rtl="0" eaLnBrk="1" latinLnBrk="0" hangingPunct="1">
              <a:spcBef>
                <a:spcPct val="20000"/>
              </a:spcBef>
              <a:buFont typeface="Arial"/>
              <a:buChar char="•"/>
              <a:defRPr sz="2000" kern="1200">
                <a:solidFill>
                  <a:schemeClr val="tx1"/>
                </a:solidFill>
                <a:latin typeface="+mn-lt"/>
                <a:ea typeface="+mn-ea"/>
                <a:cs typeface="+mn-cs"/>
              </a:defRPr>
            </a:lvl6pPr>
            <a:lvl7pPr marL="2971541" indent="-228580" algn="l" defTabSz="457160" rtl="0" eaLnBrk="1" latinLnBrk="0" hangingPunct="1">
              <a:spcBef>
                <a:spcPct val="20000"/>
              </a:spcBef>
              <a:buFont typeface="Arial"/>
              <a:buChar char="•"/>
              <a:defRPr sz="2000" kern="1200">
                <a:solidFill>
                  <a:schemeClr val="tx1"/>
                </a:solidFill>
                <a:latin typeface="+mn-lt"/>
                <a:ea typeface="+mn-ea"/>
                <a:cs typeface="+mn-cs"/>
              </a:defRPr>
            </a:lvl7pPr>
            <a:lvl8pPr marL="3428701" indent="-228580" algn="l" defTabSz="457160" rtl="0" eaLnBrk="1" latinLnBrk="0" hangingPunct="1">
              <a:spcBef>
                <a:spcPct val="20000"/>
              </a:spcBef>
              <a:buFont typeface="Arial"/>
              <a:buChar char="•"/>
              <a:defRPr sz="2000" kern="1200">
                <a:solidFill>
                  <a:schemeClr val="tx1"/>
                </a:solidFill>
                <a:latin typeface="+mn-lt"/>
                <a:ea typeface="+mn-ea"/>
                <a:cs typeface="+mn-cs"/>
              </a:defRPr>
            </a:lvl8pPr>
            <a:lvl9pPr marL="3885862" indent="-228580" algn="l" defTabSz="457160" rtl="0" eaLnBrk="1" latinLnBrk="0" hangingPunct="1">
              <a:spcBef>
                <a:spcPct val="20000"/>
              </a:spcBef>
              <a:buFont typeface="Arial"/>
              <a:buChar char="•"/>
              <a:defRPr sz="2000" kern="1200">
                <a:solidFill>
                  <a:schemeClr val="tx1"/>
                </a:solidFill>
                <a:latin typeface="+mn-lt"/>
                <a:ea typeface="+mn-ea"/>
                <a:cs typeface="+mn-cs"/>
              </a:defRPr>
            </a:lvl9pPr>
          </a:lstStyle>
          <a:p>
            <a:pPr marL="284163" indent="-284163" defTabSz="914400">
              <a:lnSpc>
                <a:spcPct val="90000"/>
              </a:lnSpc>
            </a:pPr>
            <a:r>
              <a:rPr lang="en-US" sz="1800" dirty="0" smtClean="0"/>
              <a:t>Brightcove.com &gt; Services &gt; Training</a:t>
            </a:r>
          </a:p>
        </p:txBody>
      </p:sp>
      <p:pic>
        <p:nvPicPr>
          <p:cNvPr id="2" name="Picture 1"/>
          <p:cNvPicPr>
            <a:picLocks noChangeAspect="1"/>
          </p:cNvPicPr>
          <p:nvPr/>
        </p:nvPicPr>
        <p:blipFill>
          <a:blip r:embed="rId6"/>
          <a:stretch>
            <a:fillRect/>
          </a:stretch>
        </p:blipFill>
        <p:spPr>
          <a:xfrm>
            <a:off x="990600" y="1981200"/>
            <a:ext cx="7399812" cy="4364314"/>
          </a:xfrm>
          <a:prstGeom prst="rect">
            <a:avLst/>
          </a:prstGeom>
        </p:spPr>
      </p:pic>
    </p:spTree>
    <p:extLst>
      <p:ext uri="{BB962C8B-B14F-4D97-AF65-F5344CB8AC3E}">
        <p14:creationId xmlns:p14="http://schemas.microsoft.com/office/powerpoint/2010/main" val="393563119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6" name="Rectangle 2"/>
          <p:cNvSpPr>
            <a:spLocks noGrp="1" noChangeArrowheads="1"/>
          </p:cNvSpPr>
          <p:nvPr>
            <p:ph type="title"/>
          </p:nvPr>
        </p:nvSpPr>
        <p:spPr/>
        <p:txBody>
          <a:bodyPr/>
          <a:lstStyle/>
          <a:p>
            <a:r>
              <a:rPr lang="en-US" dirty="0"/>
              <a:t>Support Documentation</a:t>
            </a:r>
          </a:p>
        </p:txBody>
      </p:sp>
      <p:pic>
        <p:nvPicPr>
          <p:cNvPr id="5" name="Content Placeholder 4" descr="BrightcoveDocumentation.png"/>
          <p:cNvPicPr>
            <a:picLocks noGrp="1" noChangeAspect="1"/>
          </p:cNvPicPr>
          <p:nvPr>
            <p:ph idx="4294967295"/>
          </p:nvPr>
        </p:nvPicPr>
        <p:blipFill>
          <a:blip r:embed="rId3"/>
          <a:stretch>
            <a:fillRect/>
          </a:stretch>
        </p:blipFill>
        <p:spPr>
          <a:xfrm>
            <a:off x="655524" y="1189038"/>
            <a:ext cx="6966177" cy="4916487"/>
          </a:xfr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418" name="Rectangle 4"/>
          <p:cNvSpPr>
            <a:spLocks noGrp="1" noChangeArrowheads="1"/>
          </p:cNvSpPr>
          <p:nvPr>
            <p:ph type="title"/>
          </p:nvPr>
        </p:nvSpPr>
        <p:spPr/>
        <p:txBody>
          <a:bodyPr/>
          <a:lstStyle/>
          <a:p>
            <a:r>
              <a:rPr lang="en-US" dirty="0" smtClean="0"/>
              <a:t>Training Videos</a:t>
            </a:r>
            <a:endParaRPr lang="en-US" dirty="0"/>
          </a:p>
        </p:txBody>
      </p:sp>
      <p:pic>
        <p:nvPicPr>
          <p:cNvPr id="2" name="Picture 1"/>
          <p:cNvPicPr>
            <a:picLocks noChangeAspect="1"/>
          </p:cNvPicPr>
          <p:nvPr/>
        </p:nvPicPr>
        <p:blipFill>
          <a:blip r:embed="rId3"/>
          <a:stretch>
            <a:fillRect/>
          </a:stretch>
        </p:blipFill>
        <p:spPr>
          <a:xfrm>
            <a:off x="762000" y="1447800"/>
            <a:ext cx="7772400" cy="4584062"/>
          </a:xfrm>
          <a:prstGeom prst="rect">
            <a:avLst/>
          </a:prstGeo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p:cNvSpPr>
          <p:nvPr>
            <p:ph type="title"/>
          </p:nvPr>
        </p:nvSpPr>
        <p:spPr/>
        <p:txBody>
          <a:bodyPr/>
          <a:lstStyle/>
          <a:p>
            <a:r>
              <a:rPr lang="en-US" dirty="0"/>
              <a:t>The</a:t>
            </a:r>
            <a:r>
              <a:rPr lang="en-US" dirty="0" smtClean="0"/>
              <a:t> Video Cloud Platform </a:t>
            </a:r>
            <a:r>
              <a:rPr lang="en-US" dirty="0"/>
              <a:t>Architecture</a:t>
            </a:r>
          </a:p>
        </p:txBody>
      </p:sp>
      <p:sp>
        <p:nvSpPr>
          <p:cNvPr id="52" name="TextBox 51"/>
          <p:cNvSpPr txBox="1"/>
          <p:nvPr/>
        </p:nvSpPr>
        <p:spPr>
          <a:xfrm>
            <a:off x="3581400" y="5788223"/>
            <a:ext cx="1836961" cy="307777"/>
          </a:xfrm>
          <a:prstGeom prst="rect">
            <a:avLst/>
          </a:prstGeom>
          <a:noFill/>
        </p:spPr>
        <p:txBody>
          <a:bodyPr wrap="none" rtlCol="0">
            <a:spAutoFit/>
          </a:bodyPr>
          <a:lstStyle/>
          <a:p>
            <a:pPr algn="ctr"/>
            <a:r>
              <a:rPr lang="en-US" sz="1400" b="1" dirty="0" smtClean="0"/>
              <a:t>Video Cloud Studio</a:t>
            </a:r>
            <a:endParaRPr lang="en-US" sz="1400" b="1" dirty="0"/>
          </a:p>
        </p:txBody>
      </p:sp>
      <p:pic>
        <p:nvPicPr>
          <p:cNvPr id="2" name="Picture 1"/>
          <p:cNvPicPr>
            <a:picLocks noChangeAspect="1"/>
          </p:cNvPicPr>
          <p:nvPr/>
        </p:nvPicPr>
        <p:blipFill>
          <a:blip r:embed="rId3"/>
          <a:stretch>
            <a:fillRect/>
          </a:stretch>
        </p:blipFill>
        <p:spPr>
          <a:xfrm>
            <a:off x="3048000" y="3733800"/>
            <a:ext cx="2743200" cy="1932390"/>
          </a:xfrm>
          <a:prstGeom prst="rect">
            <a:avLst/>
          </a:prstGeom>
        </p:spPr>
      </p:pic>
    </p:spTree>
    <p:extLst>
      <p:ext uri="{BB962C8B-B14F-4D97-AF65-F5344CB8AC3E}">
        <p14:creationId xmlns:p14="http://schemas.microsoft.com/office/powerpoint/2010/main" val="140403741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658" name="Rectangle 2"/>
          <p:cNvSpPr>
            <a:spLocks noGrp="1" noChangeArrowheads="1"/>
          </p:cNvSpPr>
          <p:nvPr>
            <p:ph type="title"/>
          </p:nvPr>
        </p:nvSpPr>
        <p:spPr/>
        <p:txBody>
          <a:bodyPr/>
          <a:lstStyle/>
          <a:p>
            <a:r>
              <a:rPr lang="en-US" dirty="0"/>
              <a:t>Online </a:t>
            </a:r>
            <a:r>
              <a:rPr lang="en-US" dirty="0" smtClean="0"/>
              <a:t>Support</a:t>
            </a:r>
            <a:endParaRPr lang="en-US" dirty="0"/>
          </a:p>
        </p:txBody>
      </p:sp>
      <p:pic>
        <p:nvPicPr>
          <p:cNvPr id="5" name="Content Placeholder 4" descr="BrightcoveSupport.png"/>
          <p:cNvPicPr>
            <a:picLocks noGrp="1" noChangeAspect="1"/>
          </p:cNvPicPr>
          <p:nvPr>
            <p:ph idx="4294967295"/>
          </p:nvPr>
        </p:nvPicPr>
        <p:blipFill>
          <a:blip r:embed="rId3"/>
          <a:stretch>
            <a:fillRect/>
          </a:stretch>
        </p:blipFill>
        <p:spPr>
          <a:xfrm>
            <a:off x="990600" y="1143000"/>
            <a:ext cx="7334670" cy="4916487"/>
          </a:xfrm>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610" name="Rectangle 2"/>
          <p:cNvSpPr>
            <a:spLocks noGrp="1" noChangeArrowheads="1"/>
          </p:cNvSpPr>
          <p:nvPr>
            <p:ph type="title"/>
          </p:nvPr>
        </p:nvSpPr>
        <p:spPr/>
        <p:txBody>
          <a:bodyPr/>
          <a:lstStyle/>
          <a:p>
            <a:r>
              <a:rPr lang="en-US" dirty="0" smtClean="0"/>
              <a:t>Developer resources</a:t>
            </a:r>
            <a:endParaRPr lang="en-US" dirty="0"/>
          </a:p>
        </p:txBody>
      </p:sp>
      <p:sp>
        <p:nvSpPr>
          <p:cNvPr id="580611" name="Rectangle 3"/>
          <p:cNvSpPr>
            <a:spLocks noGrp="1" noChangeArrowheads="1"/>
          </p:cNvSpPr>
          <p:nvPr>
            <p:ph idx="1"/>
          </p:nvPr>
        </p:nvSpPr>
        <p:spPr/>
        <p:txBody>
          <a:bodyPr/>
          <a:lstStyle/>
          <a:p>
            <a:r>
              <a:rPr lang="en-US" sz="1800" dirty="0"/>
              <a:t>http://docs.brightcove.com/en/index.html</a:t>
            </a:r>
            <a:endParaRPr lang="en-US" sz="1800" dirty="0" smtClean="0"/>
          </a:p>
        </p:txBody>
      </p:sp>
      <p:pic>
        <p:nvPicPr>
          <p:cNvPr id="2" name="Picture 1"/>
          <p:cNvPicPr>
            <a:picLocks noChangeAspect="1"/>
          </p:cNvPicPr>
          <p:nvPr/>
        </p:nvPicPr>
        <p:blipFill>
          <a:blip r:embed="rId3"/>
          <a:stretch>
            <a:fillRect/>
          </a:stretch>
        </p:blipFill>
        <p:spPr>
          <a:xfrm>
            <a:off x="2362200" y="1905000"/>
            <a:ext cx="5123991" cy="4343400"/>
          </a:xfrm>
          <a:prstGeom prst="rect">
            <a:avLst/>
          </a:prstGeom>
        </p:spPr>
      </p:pic>
    </p:spTree>
    <p:extLst>
      <p:ext uri="{BB962C8B-B14F-4D97-AF65-F5344CB8AC3E}">
        <p14:creationId xmlns:p14="http://schemas.microsoft.com/office/powerpoint/2010/main" val="201197350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610" name="Rectangle 2"/>
          <p:cNvSpPr>
            <a:spLocks noGrp="1" noChangeArrowheads="1"/>
          </p:cNvSpPr>
          <p:nvPr>
            <p:ph type="title"/>
          </p:nvPr>
        </p:nvSpPr>
        <p:spPr/>
        <p:txBody>
          <a:bodyPr/>
          <a:lstStyle/>
          <a:p>
            <a:r>
              <a:rPr lang="en-US" dirty="0"/>
              <a:t>Open-Source SDKs</a:t>
            </a:r>
          </a:p>
        </p:txBody>
      </p:sp>
      <p:sp>
        <p:nvSpPr>
          <p:cNvPr id="580611" name="Rectangle 3"/>
          <p:cNvSpPr>
            <a:spLocks noGrp="1" noChangeArrowheads="1"/>
          </p:cNvSpPr>
          <p:nvPr>
            <p:ph idx="1"/>
          </p:nvPr>
        </p:nvSpPr>
        <p:spPr/>
        <p:txBody>
          <a:bodyPr/>
          <a:lstStyle/>
          <a:p>
            <a:r>
              <a:rPr lang="en-US" sz="1800" dirty="0" smtClean="0"/>
              <a:t>Media API SDKs</a:t>
            </a:r>
          </a:p>
          <a:p>
            <a:r>
              <a:rPr lang="en-US" sz="1800" dirty="0"/>
              <a:t>Video Cloud App SDK for </a:t>
            </a:r>
            <a:r>
              <a:rPr lang="en-US" sz="1800" dirty="0" err="1"/>
              <a:t>iOS</a:t>
            </a:r>
            <a:endParaRPr lang="en-US" sz="1800" dirty="0"/>
          </a:p>
          <a:p>
            <a:r>
              <a:rPr lang="en-US" sz="1800" dirty="0" smtClean="0"/>
              <a:t>Video </a:t>
            </a:r>
            <a:r>
              <a:rPr lang="en-US" sz="1800" dirty="0"/>
              <a:t>Cloud App SDK for Android</a:t>
            </a:r>
            <a:endParaRPr lang="en-US" sz="1800" dirty="0" smtClean="0"/>
          </a:p>
          <a:p>
            <a:r>
              <a:rPr lang="en-US" sz="1800" dirty="0" smtClean="0"/>
              <a:t>Player API SDK</a:t>
            </a:r>
          </a:p>
          <a:p>
            <a:r>
              <a:rPr lang="en-US" sz="1800" dirty="0" smtClean="0"/>
              <a:t>Advertising SDKs</a:t>
            </a:r>
          </a:p>
          <a:p>
            <a:endParaRPr lang="en-US" sz="1800" dirty="0" smtClean="0"/>
          </a:p>
          <a:p>
            <a:r>
              <a:rPr lang="en-US" sz="1800" dirty="0" smtClean="0"/>
              <a:t>For more information and downloads:</a:t>
            </a:r>
          </a:p>
          <a:p>
            <a:pPr lvl="1">
              <a:buNone/>
            </a:pPr>
            <a:r>
              <a:rPr lang="en-US" sz="1800" dirty="0" smtClean="0">
                <a:hlinkClick r:id="rId3"/>
              </a:rPr>
              <a:t>http://support.brightcove.com/en/docs/brightcove-sdks</a:t>
            </a:r>
            <a:endParaRPr lang="en-US" sz="18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Thank you</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property id=&quot;20141&quot; value=&quot;BC_Console_Training_Presentation_v1_2008&quot;/&gt;&lt;property id=&quot;20144&quot; value=&quot;1&quot;/&gt;&lt;property id=&quot;20146&quot; value=&quot;0&quot;/&gt;&lt;property id=&quot;20147&quot; value=&quot;0&quot;/&gt;&lt;property id=&quot;20148&quot; value=&quot;5&quot;/&gt;&lt;property id=&quot;20180&quot; value=&quot;1&quot;/&gt;&lt;property id=&quot;20181&quot; value=&quot;1&quot;/&gt;&lt;property id=&quot;20193&quot; value=&quot;-1&quot;/&gt;&lt;property id=&quot;20222&quot; value=&quot;C:\Documents and Settings\jnguyen\Desktop\&quot;/&gt;&lt;property id=&quot;20225&quot; value=&quot;C:\Documents and Settings\jnguyen\Desktop\&quot;/&gt;&lt;object type=&quot;8&quot; unique_id=&quot;10002&quot;&gt;&lt;/object&gt;&lt;object type=&quot;4&quot; unique_id=&quot;10006&quot;&gt;&lt;/object&gt;&lt;object type=&quot;2&quot; unique_id=&quot;10007&quot;&gt;&lt;object type=&quot;3&quot; unique_id=&quot;10008&quot;&gt;&lt;property id=&quot;20148&quot; value=&quot;5&quot;/&gt;&lt;property id=&quot;20300&quot; value=&quot;Slide 1&quot;/&gt;&lt;property id=&quot;20307&quot; value=&quot;376&quot;/&gt;&lt;/object&gt;&lt;object type=&quot;3&quot; unique_id=&quot;10009&quot;&gt;&lt;property id=&quot;20148&quot; value=&quot;5&quot;/&gt;&lt;property id=&quot;20300&quot; value=&quot;Slide 2&quot;/&gt;&lt;property id=&quot;20307&quot; value=&quot;377&quot;/&gt;&lt;/object&gt;&lt;object type=&quot;3&quot; unique_id=&quot;10010&quot;&gt;&lt;property id=&quot;20148&quot; value=&quot;5&quot;/&gt;&lt;property id=&quot;20300&quot; value=&quot;Slide 3 - &amp;quot;Essentials &amp;quot;&quot;/&gt;&lt;property id=&quot;20307&quot; value=&quot;373&quot;/&gt;&lt;/object&gt;&lt;object type=&quot;3&quot; unique_id=&quot;10011&quot;&gt;&lt;property id=&quot;20148&quot; value=&quot;5&quot;/&gt;&lt;property id=&quot;20300&quot; value=&quot;Slide 4 - &amp;quot;Essentials &amp;quot;&quot;/&gt;&lt;property id=&quot;20307&quot; value=&quot;361&quot;/&gt;&lt;/object&gt;&lt;object type=&quot;3&quot; unique_id=&quot;10012&quot;&gt;&lt;property id=&quot;20148&quot; value=&quot;5&quot;/&gt;&lt;property id=&quot;20300&quot; value=&quot;Slide 5 - &amp;quot;Brightcove&amp;quot;&quot;/&gt;&lt;property id=&quot;20307&quot; value=&quot;692&quot;/&gt;&lt;/object&gt;&lt;object type=&quot;3&quot; unique_id=&quot;10013&quot;&gt;&lt;property id=&quot;20148&quot; value=&quot;5&quot;/&gt;&lt;property id=&quot;20300&quot; value=&quot;Slide 6 - &amp;quot;When you leave here…&amp;quot;&quot;/&gt;&lt;property id=&quot;20307&quot; value=&quot;374&quot;/&gt;&lt;/object&gt;&lt;object type=&quot;3&quot; unique_id=&quot;10014&quot;&gt;&lt;property id=&quot;20148&quot; value=&quot;5&quot;/&gt;&lt;property id=&quot;20300&quot; value=&quot;Slide 7 - &amp;quot;Schedule&amp;quot;&quot;/&gt;&lt;property id=&quot;20307&quot; value=&quot;371&quot;/&gt;&lt;/object&gt;&lt;object type=&quot;3&quot; unique_id=&quot;10015&quot;&gt;&lt;property id=&quot;20148&quot; value=&quot;5&quot;/&gt;&lt;property id=&quot;20300&quot; value=&quot;Slide 8 - &amp;quot;Agenda&amp;quot;&quot;/&gt;&lt;property id=&quot;20307&quot; value=&quot;740&quot;/&gt;&lt;/object&gt;&lt;object type=&quot;3&quot; unique_id=&quot;10016&quot;&gt;&lt;property id=&quot;20148&quot; value=&quot;5&quot;/&gt;&lt;property id=&quot;20300&quot; value=&quot;Slide 9 - &amp;quot;Agenda&amp;quot;&quot;/&gt;&lt;property id=&quot;20307&quot; value=&quot;749&quot;/&gt;&lt;/object&gt;&lt;object type=&quot;3&quot; unique_id=&quot;10017&quot;&gt;&lt;property id=&quot;20148&quot; value=&quot;5&quot;/&gt;&lt;property id=&quot;20300&quot; value=&quot;Slide 10 - &amp;quot;Agenda&amp;quot;&quot;/&gt;&lt;property id=&quot;20307&quot; value=&quot;754&quot;/&gt;&lt;/object&gt;&lt;object type=&quot;3&quot; unique_id=&quot;10018&quot;&gt;&lt;property id=&quot;20148&quot; value=&quot;5&quot;/&gt;&lt;property id=&quot;20300&quot; value=&quot;Slide 11 - &amp;quot;Agenda&amp;quot;&quot;/&gt;&lt;property id=&quot;20307&quot; value=&quot;757&quot;/&gt;&lt;/object&gt;&lt;object type=&quot;3&quot; unique_id=&quot;10019&quot;&gt;&lt;property id=&quot;20148&quot; value=&quot;5&quot;/&gt;&lt;property id=&quot;20300&quot; value=&quot;Slide 12 - &amp;quot;Agenda&amp;quot;&quot;/&gt;&lt;property id=&quot;20307&quot; value=&quot;758&quot;/&gt;&lt;/object&gt;&lt;object type=&quot;3&quot; unique_id=&quot;10020&quot;&gt;&lt;property id=&quot;20148&quot; value=&quot;5&quot;/&gt;&lt;property id=&quot;20300&quot; value=&quot;Slide 13 - &amp;quot;Agenda&amp;quot;&quot;/&gt;&lt;property id=&quot;20307&quot; value=&quot;759&quot;/&gt;&lt;/object&gt;&lt;object type=&quot;3&quot; unique_id=&quot;10021&quot;&gt;&lt;property id=&quot;20148&quot; value=&quot;5&quot;/&gt;&lt;property id=&quot;20300&quot; value=&quot;Slide 14 - &amp;quot;Section 1: The Brightcove Platform Architecture&amp;quot;&quot;/&gt;&lt;property id=&quot;20307&quot; value=&quot;652&quot;/&gt;&lt;/object&gt;&lt;object type=&quot;3&quot; unique_id=&quot;10022&quot;&gt;&lt;property id=&quot;20148&quot; value=&quot;5&quot;/&gt;&lt;property id=&quot;20300&quot; value=&quot;Slide 15 - &amp;quot;Section 1: Overview&amp;quot;&quot;/&gt;&lt;property id=&quot;20307&quot; value=&quot;653&quot;/&gt;&lt;/object&gt;&lt;object type=&quot;3&quot; unique_id=&quot;10023&quot;&gt;&lt;property id=&quot;20148&quot; value=&quot;5&quot;/&gt;&lt;property id=&quot;20300&quot; value=&quot;Slide 16 - &amp;quot;The Brightcove Platform Architecture&amp;quot;&quot;/&gt;&lt;property id=&quot;20307&quot; value=&quot;748&quot;/&gt;&lt;/object&gt;&lt;object type=&quot;3&quot; unique_id=&quot;10024&quot;&gt;&lt;property id=&quot;20148&quot; value=&quot;5&quot;/&gt;&lt;property id=&quot;20300&quot; value=&quot;Slide 17 - &amp;quot;The Brightcove Platform Architecture&amp;quot;&quot;/&gt;&lt;property id=&quot;20307&quot; value=&quot;657&quot;/&gt;&lt;/object&gt;&lt;object type=&quot;3&quot; unique_id=&quot;10025&quot;&gt;&lt;property id=&quot;20148&quot; value=&quot;5&quot;/&gt;&lt;property id=&quot;20300&quot; value=&quot;Slide 18 - &amp;quot;The Brightcove Platform Architecture&amp;quot;&quot;/&gt;&lt;property id=&quot;20307&quot; value=&quot;658&quot;/&gt;&lt;/object&gt;&lt;object type=&quot;3&quot; unique_id=&quot;10026&quot;&gt;&lt;property id=&quot;20148&quot; value=&quot;5&quot;/&gt;&lt;property id=&quot;20300&quot; value=&quot;Slide 19 - &amp;quot;The Brightcove Platform Architecture&amp;quot;&quot;/&gt;&lt;property id=&quot;20307&quot; value=&quot;659&quot;/&gt;&lt;/object&gt;&lt;object type=&quot;3&quot; unique_id=&quot;10027&quot;&gt;&lt;property id=&quot;20148&quot; value=&quot;5&quot;/&gt;&lt;property id=&quot;20300&quot; value=&quot;Slide 20 - &amp;quot;The Brightcove Platform Architecture&amp;quot;&quot;/&gt;&lt;property id=&quot;20307&quot; value=&quot;660&quot;/&gt;&lt;/object&gt;&lt;object type=&quot;3&quot; unique_id=&quot;10028&quot;&gt;&lt;property id=&quot;20148&quot; value=&quot;5&quot;/&gt;&lt;property id=&quot;20300&quot; value=&quot;Slide 21 - &amp;quot;The Brightcove Platform Architecture&amp;quot;&quot;/&gt;&lt;property id=&quot;20307&quot; value=&quot;902&quot;/&gt;&lt;/object&gt;&lt;object type=&quot;3&quot; unique_id=&quot;10029&quot;&gt;&lt;property id=&quot;20148&quot; value=&quot;5&quot;/&gt;&lt;property id=&quot;20300&quot; value=&quot;Slide 22 - &amp;quot;The Brightcove Platform Architecture&amp;quot;&quot;/&gt;&lt;property id=&quot;20307&quot; value=&quot;903&quot;/&gt;&lt;/object&gt;&lt;object type=&quot;3&quot; unique_id=&quot;10030&quot;&gt;&lt;property id=&quot;20148&quot; value=&quot;5&quot;/&gt;&lt;property id=&quot;20300&quot; value=&quot;Slide 23 - &amp;quot;The Brightcove Platform Architecture&amp;quot;&quot;/&gt;&lt;property id=&quot;20307&quot; value=&quot;904&quot;/&gt;&lt;/object&gt;&lt;object type=&quot;3&quot; unique_id=&quot;10031&quot;&gt;&lt;property id=&quot;20148&quot; value=&quot;5&quot;/&gt;&lt;property id=&quot;20300&quot; value=&quot;Slide 24 - &amp;quot;The Brightcove Platform Architecture&amp;quot;&quot;/&gt;&lt;property id=&quot;20307&quot; value=&quot;905&quot;/&gt;&lt;/object&gt;&lt;object type=&quot;3&quot; unique_id=&quot;10032&quot;&gt;&lt;property id=&quot;20148&quot; value=&quot;5&quot;/&gt;&lt;property id=&quot;20300&quot; value=&quot;Slide 25 - &amp;quot;The Brightcove Platform Architecture&amp;quot;&quot;/&gt;&lt;property id=&quot;20307&quot; value=&quot;906&quot;/&gt;&lt;/object&gt;&lt;object type=&quot;3&quot; unique_id=&quot;10033&quot;&gt;&lt;property id=&quot;20148&quot; value=&quot;5&quot;/&gt;&lt;property id=&quot;20300&quot; value=&quot;Slide 26 - &amp;quot;The Brightcove Platform Architecture&amp;quot;&quot;/&gt;&lt;property id=&quot;20307&quot; value=&quot;907&quot;/&gt;&lt;/object&gt;&lt;object type=&quot;3&quot; unique_id=&quot;10034&quot;&gt;&lt;property id=&quot;20148&quot; value=&quot;5&quot;/&gt;&lt;property id=&quot;20300&quot; value=&quot;Slide 27 - &amp;quot;The Brightcove Platform Architecture&amp;quot;&quot;/&gt;&lt;property id=&quot;20307&quot; value=&quot;908&quot;/&gt;&lt;/object&gt;&lt;object type=&quot;3&quot; unique_id=&quot;10035&quot;&gt;&lt;property id=&quot;20148&quot; value=&quot;5&quot;/&gt;&lt;property id=&quot;20300&quot; value=&quot;Slide 28 - &amp;quot;The Brightcove Platform Architecture&amp;quot;&quot;/&gt;&lt;property id=&quot;20307&quot; value=&quot;909&quot;/&gt;&lt;/object&gt;&lt;object type=&quot;3&quot; unique_id=&quot;10036&quot;&gt;&lt;property id=&quot;20148&quot; value=&quot;5&quot;/&gt;&lt;property id=&quot;20300&quot; value=&quot;Slide 29 - &amp;quot;The Brightcove Platform Architecture&amp;quot;&quot;/&gt;&lt;property id=&quot;20307&quot; value=&quot;690&quot;/&gt;&lt;/object&gt;&lt;object type=&quot;3&quot; unique_id=&quot;10037&quot;&gt;&lt;property id=&quot;20148&quot; value=&quot;5&quot;/&gt;&lt;property id=&quot;20300&quot; value=&quot;Slide 30&quot;/&gt;&lt;property id=&quot;20307&quot; value=&quot;669&quot;/&gt;&lt;/object&gt;&lt;object type=&quot;3&quot; unique_id=&quot;10038&quot;&gt;&lt;property id=&quot;20148&quot; value=&quot;5&quot;/&gt;&lt;property id=&quot;20300&quot; value=&quot;Slide 31&quot;/&gt;&lt;property id=&quot;20307&quot; value=&quot;670&quot;/&gt;&lt;/object&gt;&lt;object type=&quot;3&quot; unique_id=&quot;10039&quot;&gt;&lt;property id=&quot;20148&quot; value=&quot;5&quot;/&gt;&lt;property id=&quot;20300&quot; value=&quot;Slide 32 - &amp;quot;Player Experience&amp;quot;&quot;/&gt;&lt;property id=&quot;20307&quot; value=&quot;885&quot;/&gt;&lt;/object&gt;&lt;object type=&quot;3&quot; unique_id=&quot;10040&quot;&gt;&lt;property id=&quot;20148&quot; value=&quot;5&quot;/&gt;&lt;property id=&quot;20300&quot; value=&quot;Slide 33 - &amp;quot;Brightcove Video&amp;quot;&quot;/&gt;&lt;property id=&quot;20307&quot; value=&quot;672&quot;/&gt;&lt;/object&gt;&lt;object type=&quot;3&quot; unique_id=&quot;10041&quot;&gt;&lt;property id=&quot;20148&quot; value=&quot;5&quot;/&gt;&lt;property id=&quot;20300&quot; value=&quot;Slide 34 - &amp;quot;Video Playlist&amp;quot;&quot;/&gt;&lt;property id=&quot;20307&quot; value=&quot;673&quot;/&gt;&lt;/object&gt;&lt;object type=&quot;3&quot; unique_id=&quot;10042&quot;&gt;&lt;property id=&quot;20148&quot; value=&quot;5&quot;/&gt;&lt;property id=&quot;20300&quot; value=&quot;Slide 35 - &amp;quot;Video Player&amp;quot;&quot;/&gt;&lt;property id=&quot;20307&quot; value=&quot;674&quot;/&gt;&lt;/object&gt;&lt;object type=&quot;3&quot; unique_id=&quot;10043&quot;&gt;&lt;property id=&quot;20148&quot; value=&quot;5&quot;/&gt;&lt;property id=&quot;20300&quot; value=&quot;Slide 36 - &amp;quot;Player Experience&amp;quot;&quot;/&gt;&lt;property id=&quot;20307&quot; value=&quot;675&quot;/&gt;&lt;/object&gt;&lt;object type=&quot;3&quot; unique_id=&quot;10044&quot;&gt;&lt;property id=&quot;20148&quot; value=&quot;5&quot;/&gt;&lt;property id=&quot;20300&quot; value=&quot;Slide 37&quot;/&gt;&lt;property id=&quot;20307&quot; value=&quot;693&quot;/&gt;&lt;/object&gt;&lt;object type=&quot;3&quot; unique_id=&quot;10045&quot;&gt;&lt;property id=&quot;20148&quot; value=&quot;5&quot;/&gt;&lt;property id=&quot;20300&quot; value=&quot;Slide 38 - &amp;quot;Progressive Download&amp;quot;&quot;/&gt;&lt;property id=&quot;20307&quot; value=&quot;677&quot;/&gt;&lt;/object&gt;&lt;object type=&quot;3&quot; unique_id=&quot;10046&quot;&gt;&lt;property id=&quot;20148&quot; value=&quot;5&quot;/&gt;&lt;property id=&quot;20300&quot; value=&quot;Slide 39 - &amp;quot;Progressive Download&amp;quot;&quot;/&gt;&lt;property id=&quot;20307&quot; value=&quot;678&quot;/&gt;&lt;/object&gt;&lt;object type=&quot;3&quot; unique_id=&quot;10047&quot;&gt;&lt;property id=&quot;20148&quot; value=&quot;5&quot;/&gt;&lt;property id=&quot;20300&quot; value=&quot;Slide 40 - &amp;quot;Progressive Download&amp;quot;&quot;/&gt;&lt;property id=&quot;20307&quot; value=&quot;679&quot;/&gt;&lt;/object&gt;&lt;object type=&quot;3&quot; unique_id=&quot;10048&quot;&gt;&lt;property id=&quot;20148&quot; value=&quot;5&quot;/&gt;&lt;property id=&quot;20300&quot; value=&quot;Slide 41 - &amp;quot;Progressive Download&amp;quot;&quot;/&gt;&lt;property id=&quot;20307&quot; value=&quot;680&quot;/&gt;&lt;/object&gt;&lt;object type=&quot;3&quot; unique_id=&quot;10049&quot;&gt;&lt;property id=&quot;20148&quot; value=&quot;5&quot;/&gt;&lt;property id=&quot;20300&quot; value=&quot;Slide 42 - &amp;quot;Streaming&amp;quot;&quot;/&gt;&lt;property id=&quot;20307&quot; value=&quot;681&quot;/&gt;&lt;/object&gt;&lt;object type=&quot;3&quot; unique_id=&quot;10050&quot;&gt;&lt;property id=&quot;20148&quot; value=&quot;5&quot;/&gt;&lt;property id=&quot;20300&quot; value=&quot;Slide 43 - &amp;quot;Streaming&amp;quot;&quot;/&gt;&lt;property id=&quot;20307&quot; value=&quot;682&quot;/&gt;&lt;/object&gt;&lt;object type=&quot;3&quot; unique_id=&quot;10051&quot;&gt;&lt;property id=&quot;20148&quot; value=&quot;5&quot;/&gt;&lt;property id=&quot;20300&quot; value=&quot;Slide 44 - &amp;quot;Streaming&amp;quot;&quot;/&gt;&lt;property id=&quot;20307&quot; value=&quot;683&quot;/&gt;&lt;/object&gt;&lt;object type=&quot;3&quot; unique_id=&quot;10052&quot;&gt;&lt;property id=&quot;20148&quot; value=&quot;5&quot;/&gt;&lt;property id=&quot;20300&quot; value=&quot;Slide 45 - &amp;quot;Streaming&amp;quot;&quot;/&gt;&lt;property id=&quot;20307&quot; value=&quot;684&quot;/&gt;&lt;/object&gt;&lt;object type=&quot;3&quot; unique_id=&quot;10053&quot;&gt;&lt;property id=&quot;20148&quot; value=&quot;5&quot;/&gt;&lt;property id=&quot;20300&quot; value=&quot;Slide 46 - &amp;quot;Exercise 1: Video Playback&amp;quot;&quot;/&gt;&lt;property id=&quot;20307&quot; value=&quot;685&quot;/&gt;&lt;/object&gt;&lt;object type=&quot;3&quot; unique_id=&quot;10054&quot;&gt;&lt;property id=&quot;20148&quot; value=&quot;5&quot;/&gt;&lt;property id=&quot;20300&quot; value=&quot;Slide 47 - &amp;quot;Exercise 1: Video Playback&amp;quot;&quot;/&gt;&lt;property id=&quot;20307&quot; value=&quot;766&quot;/&gt;&lt;/object&gt;&lt;object type=&quot;3&quot; unique_id=&quot;10055&quot;&gt;&lt;property id=&quot;20148&quot; value=&quot;5&quot;/&gt;&lt;property id=&quot;20300&quot; value=&quot;Slide 48 - &amp;quot;Roles in the Brightcove Studio&amp;quot;&quot;/&gt;&lt;property id=&quot;20307&quot; value=&quot;762&quot;/&gt;&lt;/object&gt;&lt;object type=&quot;3&quot; unique_id=&quot;10056&quot;&gt;&lt;property id=&quot;20148&quot; value=&quot;5&quot;/&gt;&lt;property id=&quot;20300&quot; value=&quot;Slide 49 - &amp;quot;Brightcove&amp;quot;&quot;/&gt;&lt;property id=&quot;20307&quot; value=&quot;688&quot;/&gt;&lt;/object&gt;&lt;object type=&quot;3&quot; unique_id=&quot;10057&quot;&gt;&lt;property id=&quot;20148&quot; value=&quot;5&quot;/&gt;&lt;property id=&quot;20300&quot; value=&quot;Slide 50 - &amp;quot;Brightcove Users&amp;quot;&quot;/&gt;&lt;property id=&quot;20307&quot; value=&quot;691&quot;/&gt;&lt;/object&gt;&lt;object type=&quot;3&quot; unique_id=&quot;10058&quot;&gt;&lt;property id=&quot;20148&quot; value=&quot;5&quot;/&gt;&lt;property id=&quot;20300&quot; value=&quot;Slide 51 - &amp;quot;Roles&amp;quot;&quot;/&gt;&lt;property id=&quot;20307&quot; value=&quot;365&quot;/&gt;&lt;/object&gt;&lt;object type=&quot;3&quot; unique_id=&quot;10059&quot;&gt;&lt;property id=&quot;20148&quot; value=&quot;5&quot;/&gt;&lt;property id=&quot;20300&quot; value=&quot;Slide 52 - &amp;quot;Roles&amp;quot;&quot;/&gt;&lt;property id=&quot;20307&quot; value=&quot;368&quot;/&gt;&lt;/object&gt;&lt;object type=&quot;3&quot; unique_id=&quot;10060&quot;&gt;&lt;property id=&quot;20148&quot; value=&quot;5&quot;/&gt;&lt;property id=&quot;20300&quot; value=&quot;Slide 53 - &amp;quot;Brightcove Roles &amp;amp; Workflow&amp;quot;&quot;/&gt;&lt;property id=&quot;20307&quot; value=&quot;358&quot;/&gt;&lt;/object&gt;&lt;object type=&quot;3&quot; unique_id=&quot;10061&quot;&gt;&lt;property id=&quot;20148&quot; value=&quot;5&quot;/&gt;&lt;property id=&quot;20300&quot; value=&quot;Slide 54 - &amp;quot;Module Access&amp;quot;&quot;/&gt;&lt;property id=&quot;20307&quot; value=&quot;615&quot;/&gt;&lt;/object&gt;&lt;object type=&quot;3&quot; unique_id=&quot;10062&quot;&gt;&lt;property id=&quot;20148&quot; value=&quot;5&quot;/&gt;&lt;property id=&quot;20300&quot; value=&quot;Slide 55&quot;/&gt;&lt;property id=&quot;20307&quot; value=&quot;763&quot;/&gt;&lt;/object&gt;&lt;object type=&quot;3&quot; unique_id=&quot;10063&quot;&gt;&lt;property id=&quot;20148&quot; value=&quot;5&quot;/&gt;&lt;property id=&quot;20300&quot; value=&quot;Slide 56&quot;/&gt;&lt;property id=&quot;20307&quot; value=&quot;764&quot;/&gt;&lt;/object&gt;&lt;object type=&quot;3&quot; unique_id=&quot;10064&quot;&gt;&lt;property id=&quot;20148&quot; value=&quot;5&quot;/&gt;&lt;property id=&quot;20300&quot; value=&quot;Slide 57 - &amp;quot;Account Users/Roles&amp;quot;&quot;/&gt;&lt;property id=&quot;20307&quot; value=&quot;616&quot;/&gt;&lt;/object&gt;&lt;object type=&quot;3&quot; unique_id=&quot;10065&quot;&gt;&lt;property id=&quot;20148&quot; value=&quot;5&quot;/&gt;&lt;property id=&quot;20300&quot; value=&quot;Slide 58 - &amp;quot;Exercise 2: Getting Started&amp;quot;&quot;/&gt;&lt;property id=&quot;20307&quot; value=&quot;651&quot;/&gt;&lt;/object&gt;&lt;object type=&quot;3&quot; unique_id=&quot;10066&quot;&gt;&lt;property id=&quot;20148&quot; value=&quot;5&quot;/&gt;&lt;property id=&quot;20300&quot; value=&quot;Slide 59 - &amp;quot;Exercise 2: Getting Started&amp;quot;&quot;/&gt;&lt;property id=&quot;20307&quot; value=&quot;767&quot;/&gt;&lt;/object&gt;&lt;object type=&quot;3&quot; unique_id=&quot;10067&quot;&gt;&lt;property id=&quot;20148&quot; value=&quot;5&quot;/&gt;&lt;property id=&quot;20300&quot; value=&quot;Slide 60 - &amp;quot;Section 1: Overview&amp;quot;&quot;/&gt;&lt;property id=&quot;20307&quot; value=&quot;823&quot;/&gt;&lt;/object&gt;&lt;object type=&quot;3&quot; unique_id=&quot;10068&quot;&gt;&lt;property id=&quot;20148&quot; value=&quot;5&quot;/&gt;&lt;property id=&quot;20300&quot; value=&quot;Slide 61 - &amp;quot;Section 2: Preparing and Uploading Content&amp;quot;&quot;/&gt;&lt;property id=&quot;20307&quot; value=&quot;640&quot;/&gt;&lt;/object&gt;&lt;object type=&quot;3&quot; unique_id=&quot;10069&quot;&gt;&lt;property id=&quot;20148&quot; value=&quot;5&quot;/&gt;&lt;property id=&quot;20300&quot; value=&quot;Slide 62 - &amp;quot;Section 2: Preparing and Uploading Content&amp;quot;&quot;/&gt;&lt;property id=&quot;20307&quot; value=&quot;768&quot;/&gt;&lt;/object&gt;&lt;object type=&quot;3&quot; unique_id=&quot;10070&quot;&gt;&lt;property id=&quot;20148&quot; value=&quot;5&quot;/&gt;&lt;property id=&quot;20300&quot; value=&quot;Slide 63&quot;/&gt;&lt;property id=&quot;20307&quot; value=&quot;687&quot;/&gt;&lt;/object&gt;&lt;object type=&quot;3&quot; unique_id=&quot;10071&quot;&gt;&lt;property id=&quot;20148&quot; value=&quot;5&quot;/&gt;&lt;property id=&quot;20300&quot; value=&quot;Slide 64 - &amp;quot;Media Management Workflow&amp;quot;&quot;/&gt;&lt;property id=&quot;20307&quot; value=&quot;411&quot;/&gt;&lt;/object&gt;&lt;object type=&quot;3&quot; unique_id=&quot;10072&quot;&gt;&lt;property id=&quot;20148&quot; value=&quot;5&quot;/&gt;&lt;property id=&quot;20300&quot; value=&quot;Slide 65 - &amp;quot;Flexible Options&amp;quot;&quot;/&gt;&lt;property id=&quot;20307&quot; value=&quot;413&quot;/&gt;&lt;/object&gt;&lt;object type=&quot;3&quot; unique_id=&quot;10073&quot;&gt;&lt;property id=&quot;20148&quot; value=&quot;5&quot;/&gt;&lt;property id=&quot;20300&quot; value=&quot;Slide 66 - &amp;quot;Media Files&amp;quot;&quot;/&gt;&lt;property id=&quot;20307&quot; value=&quot;414&quot;/&gt;&lt;/object&gt;&lt;object type=&quot;3&quot; unique_id=&quot;10074&quot;&gt;&lt;property id=&quot;20148&quot; value=&quot;5&quot;/&gt;&lt;property id=&quot;20300&quot; value=&quot;Slide 67 - &amp;quot;Videos&amp;quot;&quot;/&gt;&lt;property id=&quot;20307&quot; value=&quot;415&quot;/&gt;&lt;/object&gt;&lt;object type=&quot;3&quot; unique_id=&quot;10075&quot;&gt;&lt;property id=&quot;20148&quot; value=&quot;5&quot;/&gt;&lt;property id=&quot;20300&quot; value=&quot;Slide 68 - &amp;quot;Videos&amp;quot;&quot;/&gt;&lt;property id=&quot;20307&quot; value=&quot;864&quot;/&gt;&lt;/object&gt;&lt;object type=&quot;3&quot; unique_id=&quot;10076&quot;&gt;&lt;property id=&quot;20148&quot; value=&quot;5&quot;/&gt;&lt;property id=&quot;20300&quot; value=&quot;Slide 69 - &amp;quot;Transcoded Video Formats&amp;quot;&quot;/&gt;&lt;property id=&quot;20307&quot; value=&quot;416&quot;/&gt;&lt;/object&gt;&lt;object type=&quot;3&quot; unique_id=&quot;10077&quot;&gt;&lt;property id=&quot;20148&quot; value=&quot;5&quot;/&gt;&lt;property id=&quot;20300&quot; value=&quot;Slide 70 - &amp;quot;Dynamic Delivery &amp;quot;&quot;/&gt;&lt;property id=&quot;20307&quot; value=&quot;417&quot;/&gt;&lt;/object&gt;&lt;object type=&quot;3&quot; unique_id=&quot;10078&quot;&gt;&lt;property id=&quot;20148&quot; value=&quot;5&quot;/&gt;&lt;property id=&quot;20300&quot; value=&quot;Slide 71 - &amp;quot;Encoding Settings &amp;quot;&quot;/&gt;&lt;property id=&quot;20307&quot; value=&quot;917&quot;/&gt;&lt;/object&gt;&lt;object type=&quot;3&quot; unique_id=&quot;10079&quot;&gt;&lt;property id=&quot;20148&quot; value=&quot;5&quot;/&gt;&lt;property id=&quot;20300&quot; value=&quot;Slide 72&quot;/&gt;&lt;property id=&quot;20307&quot; value=&quot;918&quot;/&gt;&lt;/object&gt;&lt;object type=&quot;3&quot; unique_id=&quot;10080&quot;&gt;&lt;property id=&quot;20148&quot; value=&quot;5&quot;/&gt;&lt;property id=&quot;20300&quot; value=&quot;Slide 73&quot;/&gt;&lt;property id=&quot;20307&quot; value=&quot;919&quot;/&gt;&lt;/object&gt;&lt;object type=&quot;3&quot; unique_id=&quot;10081&quot;&gt;&lt;property id=&quot;20148&quot; value=&quot;5&quot;/&gt;&lt;property id=&quot;20300&quot; value=&quot;Slide 74&quot;/&gt;&lt;property id=&quot;20307&quot; value=&quot;419&quot;/&gt;&lt;/object&gt;&lt;object type=&quot;3&quot; unique_id=&quot;10082&quot;&gt;&lt;property id=&quot;20148&quot; value=&quot;5&quot;/&gt;&lt;property id=&quot;20300&quot; value=&quot;Slide 75 - &amp;quot;Bumpers&amp;quot;&quot;/&gt;&lt;property id=&quot;20307&quot; value=&quot;420&quot;/&gt;&lt;/object&gt;&lt;object type=&quot;3&quot; unique_id=&quot;10083&quot;&gt;&lt;property id=&quot;20148&quot; value=&quot;5&quot;/&gt;&lt;property id=&quot;20300&quot; value=&quot;Slide 76 - &amp;quot;Images &amp;quot;&quot;/&gt;&lt;property id=&quot;20307&quot; value=&quot;422&quot;/&gt;&lt;/object&gt;&lt;object type=&quot;3&quot; unique_id=&quot;10084&quot;&gt;&lt;property id=&quot;20148&quot; value=&quot;5&quot;/&gt;&lt;property id=&quot;20300&quot; value=&quot;Slide 77 - &amp;quot;Logo Overlay&amp;quot;&quot;/&gt;&lt;property id=&quot;20307&quot; value=&quot;886&quot;/&gt;&lt;/object&gt;&lt;object type=&quot;3&quot; unique_id=&quot;10085&quot;&gt;&lt;property id=&quot;20148&quot; value=&quot;5&quot;/&gt;&lt;property id=&quot;20300&quot; value=&quot;Slide 78 - &amp;quot;Asset Summary&amp;quot;&quot;/&gt;&lt;property id=&quot;20307&quot; value=&quot;590&quot;/&gt;&lt;/object&gt;&lt;object type=&quot;3&quot; unique_id=&quot;10086&quot;&gt;&lt;property id=&quot;20148&quot; value=&quot;5&quot;/&gt;&lt;property id=&quot;20300&quot; value=&quot;Slide 79 - &amp;quot;Asset Summary&amp;quot;&quot;/&gt;&lt;property id=&quot;20307&quot; value=&quot;591&quot;/&gt;&lt;/object&gt;&lt;object type=&quot;3&quot; unique_id=&quot;10087&quot;&gt;&lt;property id=&quot;20148&quot; value=&quot;5&quot;/&gt;&lt;property id=&quot;20300&quot; value=&quot;Slide 80 - &amp;quot;Asset Summary&amp;quot;&quot;/&gt;&lt;property id=&quot;20307&quot; value=&quot;592&quot;/&gt;&lt;/object&gt;&lt;object type=&quot;3&quot; unique_id=&quot;10088&quot;&gt;&lt;property id=&quot;20148&quot; value=&quot;5&quot;/&gt;&lt;property id=&quot;20300&quot; value=&quot;Slide 81 - &amp;quot;Asset Summary&amp;quot;&quot;/&gt;&lt;property id=&quot;20307&quot; value=&quot;593&quot;/&gt;&lt;/object&gt;&lt;object type=&quot;3&quot; unique_id=&quot;10089&quot;&gt;&lt;property id=&quot;20148&quot; value=&quot;5&quot;/&gt;&lt;property id=&quot;20300&quot; value=&quot;Slide 82 - &amp;quot;Asset Summary&amp;quot;&quot;/&gt;&lt;property id=&quot;20307&quot; value=&quot;594&quot;/&gt;&lt;/object&gt;&lt;object type=&quot;3&quot; unique_id=&quot;10090&quot;&gt;&lt;property id=&quot;20148&quot; value=&quot;5&quot;/&gt;&lt;property id=&quot;20300&quot; value=&quot;Slide 83 - &amp;quot;Upload Considerations&amp;quot;&quot;/&gt;&lt;property id=&quot;20307&quot; value=&quot;429&quot;/&gt;&lt;/object&gt;&lt;object type=&quot;3&quot; unique_id=&quot;10091&quot;&gt;&lt;property id=&quot;20148&quot; value=&quot;5&quot;/&gt;&lt;property id=&quot;20300&quot; value=&quot;Slide 84 - &amp;quot;Upload Options&amp;quot;&quot;/&gt;&lt;property id=&quot;20307&quot; value=&quot;595&quot;/&gt;&lt;/object&gt;&lt;object type=&quot;3&quot; unique_id=&quot;10092&quot;&gt;&lt;property id=&quot;20148&quot; value=&quot;5&quot;/&gt;&lt;property id=&quot;20300&quot; value=&quot;Slide 85 - &amp;quot;Media Module Upload&amp;quot;&quot;/&gt;&lt;property id=&quot;20307&quot; value=&quot;596&quot;/&gt;&lt;/object&gt;&lt;object type=&quot;3&quot; unique_id=&quot;10093&quot;&gt;&lt;property id=&quot;20148&quot; value=&quot;5&quot;/&gt;&lt;property id=&quot;20300&quot; value=&quot;Slide 86 - &amp;quot;Batch &amp;quot;&quot;/&gt;&lt;property id=&quot;20307&quot; value=&quot;597&quot;/&gt;&lt;/object&gt;&lt;object type=&quot;3&quot; unique_id=&quot;10094&quot;&gt;&lt;property id=&quot;20148&quot; value=&quot;5&quot;/&gt;&lt;property id=&quot;20300&quot; value=&quot;Slide 87 - &amp;quot;Media API&amp;quot;&quot;/&gt;&lt;property id=&quot;20307&quot; value=&quot;598&quot;/&gt;&lt;/object&gt;&lt;object type=&quot;3&quot; unique_id=&quot;10095&quot;&gt;&lt;property id=&quot;20148&quot; value=&quot;5&quot;/&gt;&lt;property id=&quot;20300&quot; value=&quot;Slide 88 - &amp;quot;Upload Options&amp;quot;&quot;/&gt;&lt;property id=&quot;20307&quot; value=&quot;434&quot;/&gt;&lt;/object&gt;&lt;object type=&quot;3&quot; unique_id=&quot;10096&quot;&gt;&lt;property id=&quot;20148&quot; value=&quot;5&quot;/&gt;&lt;property id=&quot;20300&quot; value=&quot;Slide 89 - &amp;quot;Media Module Upload&amp;quot;&quot;/&gt;&lt;property id=&quot;20307&quot; value=&quot;435&quot;/&gt;&lt;/object&gt;&lt;object type=&quot;3&quot; unique_id=&quot;10097&quot;&gt;&lt;property id=&quot;20148&quot; value=&quot;5&quot;/&gt;&lt;property id=&quot;20300&quot; value=&quot;Slide 90 - &amp;quot;Media Module Upload&amp;quot;&quot;/&gt;&lt;property id=&quot;20307&quot; value=&quot;436&quot;/&gt;&lt;/object&gt;&lt;object type=&quot;3&quot; unique_id=&quot;10098&quot;&gt;&lt;property id=&quot;20148&quot; value=&quot;5&quot;/&gt;&lt;property id=&quot;20300&quot; value=&quot;Slide 91 - &amp;quot;Upload Properties &amp;quot;&quot;/&gt;&lt;property id=&quot;20307&quot; value=&quot;437&quot;/&gt;&lt;/object&gt;&lt;object type=&quot;3&quot; unique_id=&quot;10099&quot;&gt;&lt;property id=&quot;20148&quot; value=&quot;5&quot;/&gt;&lt;property id=&quot;20300&quot; value=&quot;Slide 92 - &amp;quot;Upload Properties &amp;quot;&quot;/&gt;&lt;property id=&quot;20307&quot; value=&quot;438&quot;/&gt;&lt;/object&gt;&lt;object type=&quot;3&quot; unique_id=&quot;10100&quot;&gt;&lt;property id=&quot;20148&quot; value=&quot;5&quot;/&gt;&lt;property id=&quot;20300&quot; value=&quot;Slide 93 - &amp;quot;Organize and classify your videos&amp;quot;&quot;/&gt;&lt;property id=&quot;20307&quot; value=&quot;439&quot;/&gt;&lt;/object&gt;&lt;object type=&quot;3&quot; unique_id=&quot;10101&quot;&gt;&lt;property id=&quot;20148&quot; value=&quot;5&quot;/&gt;&lt;property id=&quot;20300&quot; value=&quot;Slide 94 - &amp;quot;Upload Properties &amp;quot;&quot;/&gt;&lt;property id=&quot;20307&quot; value=&quot;440&quot;/&gt;&lt;/object&gt;&lt;object type=&quot;3&quot; unique_id=&quot;10102&quot;&gt;&lt;property id=&quot;20148&quot; value=&quot;5&quot;/&gt;&lt;property id=&quot;20300&quot; value=&quot;Slide 95 - &amp;quot;Dynamic Delivery &amp;quot;&quot;/&gt;&lt;property id=&quot;20307&quot; value=&quot;441&quot;/&gt;&lt;/object&gt;&lt;object type=&quot;3&quot; unique_id=&quot;10103&quot;&gt;&lt;property id=&quot;20148&quot; value=&quot;5&quot;/&gt;&lt;property id=&quot;20300&quot; value=&quot;Slide 96 - &amp;quot;Dynamic Delivery &amp;quot;&quot;/&gt;&lt;property id=&quot;20307&quot; value=&quot;443&quot;/&gt;&lt;/object&gt;&lt;object type=&quot;3&quot; unique_id=&quot;10104&quot;&gt;&lt;property id=&quot;20148&quot; value=&quot;5&quot;/&gt;&lt;property id=&quot;20300&quot; value=&quot;Slide 97 - &amp;quot;Dynamic Delivery &amp;quot;&quot;/&gt;&lt;property id=&quot;20307&quot; value=&quot;442&quot;/&gt;&lt;/object&gt;&lt;object type=&quot;3&quot; unique_id=&quot;10105&quot;&gt;&lt;property id=&quot;20148&quot; value=&quot;5&quot;/&gt;&lt;property id=&quot;20300&quot; value=&quot;Slide 98 - &amp;quot;Dynamic Delivery &amp;quot;&quot;/&gt;&lt;property id=&quot;20307&quot; value=&quot;445&quot;/&gt;&lt;/object&gt;&lt;object type=&quot;3&quot; unique_id=&quot;10106&quot;&gt;&lt;property id=&quot;20148&quot; value=&quot;5&quot;/&gt;&lt;property id=&quot;20300&quot; value=&quot;Slide 99 - &amp;quot;Dynamic Delivery &amp;quot;&quot;/&gt;&lt;property id=&quot;20307&quot; value=&quot;444&quot;/&gt;&lt;/object&gt;&lt;object type=&quot;3&quot; unique_id=&quot;10107&quot;&gt;&lt;property id=&quot;20148&quot; value=&quot;5&quot;/&gt;&lt;property id=&quot;20300&quot; value=&quot;Slide 100 - &amp;quot;Upload Complete&amp;#x0D;&amp;#x0A;&amp;quot;&quot;/&gt;&lt;property id=&quot;20307&quot; value=&quot;446&quot;/&gt;&lt;/object&gt;&lt;object type=&quot;3&quot; unique_id=&quot;10108&quot;&gt;&lt;property id=&quot;20148&quot; value=&quot;5&quot;/&gt;&lt;property id=&quot;20300&quot; value=&quot;Slide 101 - &amp;quot;Exercise 3: Uploading in the Media Module&amp;quot;&quot;/&gt;&lt;property id=&quot;20307&quot; value=&quot;634&quot;/&gt;&lt;/object&gt;&lt;object type=&quot;3&quot; unique_id=&quot;10109&quot;&gt;&lt;property id=&quot;20148&quot; value=&quot;5&quot;/&gt;&lt;property id=&quot;20300&quot; value=&quot;Slide 102 - &amp;quot;Exercise 3: Uploading&amp;quot;&quot;/&gt;&lt;property id=&quot;20307&quot; value=&quot;635&quot;/&gt;&lt;/object&gt;&lt;object type=&quot;3&quot; unique_id=&quot;10110&quot;&gt;&lt;property id=&quot;20148&quot; value=&quot;5&quot;/&gt;&lt;property id=&quot;20300&quot; value=&quot;Slide 103 - &amp;quot;Section 2: Preparing and Uploading Content&amp;quot;&quot;/&gt;&lt;property id=&quot;20307&quot; value=&quot;851&quot;/&gt;&lt;/object&gt;&lt;object type=&quot;3&quot; unique_id=&quot;10111&quot;&gt;&lt;property id=&quot;20148&quot; value=&quot;5&quot;/&gt;&lt;property id=&quot;20300&quot; value=&quot;Slide 104 - &amp;quot;Section 3: Setting Video Properties&amp;quot;&quot;/&gt;&lt;property id=&quot;20307&quot; value=&quot;589&quot;/&gt;&lt;/object&gt;&lt;object type=&quot;3&quot; unique_id=&quot;10112&quot;&gt;&lt;property id=&quot;20148&quot; value=&quot;5&quot;/&gt;&lt;property id=&quot;20300&quot; value=&quot;Slide 105 - &amp;quot;Section 3: Overview&amp;quot;&quot;/&gt;&lt;property id=&quot;20307&quot; value=&quot;462&quot;/&gt;&lt;/object&gt;&lt;object type=&quot;3&quot; unique_id=&quot;10113&quot;&gt;&lt;property id=&quot;20148&quot; value=&quot;5&quot;/&gt;&lt;property id=&quot;20300&quot; value=&quot;Slide 106 - &amp;quot;Components of a Player&amp;quot;&quot;/&gt;&lt;property id=&quot;20307&quot; value=&quot;463&quot;/&gt;&lt;/object&gt;&lt;object type=&quot;3&quot; unique_id=&quot;10114&quot;&gt;&lt;property id=&quot;20148&quot; value=&quot;5&quot;/&gt;&lt;property id=&quot;20300&quot; value=&quot;Slide 107 - &amp;quot;Video Properties&amp;quot;&quot;/&gt;&lt;property id=&quot;20307&quot; value=&quot;464&quot;/&gt;&lt;/object&gt;&lt;object type=&quot;3&quot; unique_id=&quot;10115&quot;&gt;&lt;property id=&quot;20148&quot; value=&quot;5&quot;/&gt;&lt;property id=&quot;20300&quot; value=&quot;Slide 108&quot;/&gt;&lt;property id=&quot;20307&quot; value=&quot;465&quot;/&gt;&lt;/object&gt;&lt;object type=&quot;3&quot; unique_id=&quot;10116&quot;&gt;&lt;property id=&quot;20148&quot; value=&quot;5&quot;/&gt;&lt;property id=&quot;20300&quot; value=&quot;Slide 109 - &amp;quot;Video Properties&amp;quot;&quot;/&gt;&lt;property id=&quot;20307&quot; value=&quot;466&quot;/&gt;&lt;/object&gt;&lt;object type=&quot;3&quot; unique_id=&quot;10117&quot;&gt;&lt;property id=&quot;20148&quot; value=&quot;5&quot;/&gt;&lt;property id=&quot;20300&quot; value=&quot;Slide 110 - &amp;quot;Basic Presentation Settings &amp;quot;&quot;/&gt;&lt;property id=&quot;20307&quot; value=&quot;467&quot;/&gt;&lt;/object&gt;&lt;object type=&quot;3&quot; unique_id=&quot;10118&quot;&gt;&lt;property id=&quot;20148&quot; value=&quot;5&quot;/&gt;&lt;property id=&quot;20300&quot; value=&quot;Slide 111 - &amp;quot;Basic Presentation Settings&amp;quot;&quot;/&gt;&lt;property id=&quot;20307&quot; value=&quot;468&quot;/&gt;&lt;/object&gt;&lt;object type=&quot;3&quot; unique_id=&quot;10119&quot;&gt;&lt;property id=&quot;20148&quot; value=&quot;5&quot;/&gt;&lt;property id=&quot;20300&quot; value=&quot;Slide 112 - &amp;quot;Basic Presentation Settings&amp;quot;&quot;/&gt;&lt;property id=&quot;20307&quot; value=&quot;469&quot;/&gt;&lt;/object&gt;&lt;object type=&quot;3&quot; unique_id=&quot;10120&quot;&gt;&lt;property id=&quot;20148&quot; value=&quot;5&quot;/&gt;&lt;property id=&quot;20300&quot; value=&quot;Slide 113 - &amp;quot;Image Capture&amp;quot;&quot;/&gt;&lt;property id=&quot;20307&quot; value=&quot;470&quot;/&gt;&lt;/object&gt;&lt;object type=&quot;3&quot; unique_id=&quot;10121&quot;&gt;&lt;property id=&quot;20148&quot; value=&quot;5&quot;/&gt;&lt;property id=&quot;20300&quot; value=&quot;Slide 114 - &amp;quot;Image Capture&amp;quot;&quot;/&gt;&lt;property id=&quot;20307&quot; value=&quot;471&quot;/&gt;&lt;/object&gt;&lt;object type=&quot;3&quot; unique_id=&quot;10122&quot;&gt;&lt;property id=&quot;20148&quot; value=&quot;5&quot;/&gt;&lt;property id=&quot;20300&quot; value=&quot;Slide 115&quot;/&gt;&lt;property id=&quot;20307&quot; value=&quot;472&quot;/&gt;&lt;/object&gt;&lt;object type=&quot;3&quot; unique_id=&quot;10123&quot;&gt;&lt;property id=&quot;20148&quot; value=&quot;5&quot;/&gt;&lt;property id=&quot;20300&quot; value=&quot;Slide 116 - &amp;quot;Economics and Distribution&amp;quot;&quot;/&gt;&lt;property id=&quot;20307&quot; value=&quot;473&quot;/&gt;&lt;/object&gt;&lt;object type=&quot;3&quot; unique_id=&quot;10124&quot;&gt;&lt;property id=&quot;20148&quot; value=&quot;5&quot;/&gt;&lt;property id=&quot;20300&quot; value=&quot;Slide 117 - &amp;quot;Economics and Distribution Settings&amp;quot;&quot;/&gt;&lt;property id=&quot;20307&quot; value=&quot;474&quot;/&gt;&lt;/object&gt;&lt;object type=&quot;3&quot; unique_id=&quot;10125&quot;&gt;&lt;property id=&quot;20148&quot; value=&quot;5&quot;/&gt;&lt;property id=&quot;20300&quot; value=&quot;Slide 118 - &amp;quot;Economics and Distribution Settings&amp;quot;&quot;/&gt;&lt;property id=&quot;20307&quot; value=&quot;475&quot;/&gt;&lt;/object&gt;&lt;object type=&quot;3&quot; unique_id=&quot;10126&quot;&gt;&lt;property id=&quot;20148&quot; value=&quot;5&quot;/&gt;&lt;property id=&quot;20300&quot; value=&quot;Slide 119 - &amp;quot;Exercise 4 : Editing Properties &amp;amp; Adding Images&amp;quot;&quot;/&gt;&lt;property id=&quot;20307&quot; value=&quot;696&quot;/&gt;&lt;/object&gt;&lt;object type=&quot;3&quot; unique_id=&quot;10127&quot;&gt;&lt;property id=&quot;20148&quot; value=&quot;5&quot;/&gt;&lt;property id=&quot;20300&quot; value=&quot;Slide 120 - &amp;quot;Exercise 4: Editing Properties&amp;quot;&quot;/&gt;&lt;property id=&quot;20307&quot; value=&quot;697&quot;/&gt;&lt;/object&gt;&lt;object type=&quot;3&quot; unique_id=&quot;10128&quot;&gt;&lt;property id=&quot;20148&quot; value=&quot;5&quot;/&gt;&lt;property id=&quot;20300&quot; value=&quot;Slide 121&quot;/&gt;&lt;property id=&quot;20307&quot; value=&quot;476&quot;/&gt;&lt;/object&gt;&lt;object type=&quot;3&quot; unique_id=&quot;10129&quot;&gt;&lt;property id=&quot;20148&quot; value=&quot;5&quot;/&gt;&lt;property id=&quot;20300&quot; value=&quot;Slide 122 - &amp;quot;Control Content Policies&amp;quot;&quot;/&gt;&lt;property id=&quot;20307&quot; value=&quot;477&quot;/&gt;&lt;/object&gt;&lt;object type=&quot;3&quot; unique_id=&quot;10130&quot;&gt;&lt;property id=&quot;20148&quot; value=&quot;5&quot;/&gt;&lt;property id=&quot;20300&quot; value=&quot;Slide 123 - &amp;quot;Scheduling and Geo-Filtering Section&amp;quot;&quot;/&gt;&lt;property id=&quot;20307&quot; value=&quot;883&quot;/&gt;&lt;/object&gt;&lt;object type=&quot;3&quot; unique_id=&quot;10131&quot;&gt;&lt;property id=&quot;20148&quot; value=&quot;5&quot;/&gt;&lt;property id=&quot;20300&quot; value=&quot;Slide 124&quot;/&gt;&lt;property id=&quot;20307&quot; value=&quot;479&quot;/&gt;&lt;/object&gt;&lt;object type=&quot;3&quot; unique_id=&quot;10132&quot;&gt;&lt;property id=&quot;20148&quot; value=&quot;5&quot;/&gt;&lt;property id=&quot;20300&quot; value=&quot;Slide 125 - &amp;quot;Logo Overlay Setting&amp;quot;&quot;/&gt;&lt;property id=&quot;20307&quot; value=&quot;884&quot;/&gt;&lt;/object&gt;&lt;object type=&quot;3&quot; unique_id=&quot;10133&quot;&gt;&lt;property id=&quot;20148&quot; value=&quot;5&quot;/&gt;&lt;property id=&quot;20300&quot; value=&quot;Slide 126 - &amp;quot;Exercise 5: Batch Editing Properties &amp;amp; Adding Logo Overlays&amp;quot;&quot;/&gt;&lt;property id=&quot;20307&quot; value=&quot;481&quot;/&gt;&lt;/object&gt;&lt;object type=&quot;3&quot; unique_id=&quot;10134&quot;&gt;&lt;property id=&quot;20148&quot; value=&quot;5&quot;/&gt;&lt;property id=&quot;20300&quot; value=&quot;Slide 127 - &amp;quot;Exercise 5: Batch Editing Properties &amp;amp; Adding Logo Overlays&amp;quot;&quot;/&gt;&lt;property id=&quot;20307&quot; value=&quot;483&quot;/&gt;&lt;/object&gt;&lt;object type=&quot;3&quot; unique_id=&quot;10135&quot;&gt;&lt;property id=&quot;20148&quot; value=&quot;5&quot;/&gt;&lt;property id=&quot;20300&quot; value=&quot;Slide 128&quot;/&gt;&lt;property id=&quot;20307&quot; value=&quot;846&quot;/&gt;&lt;/object&gt;&lt;object type=&quot;3&quot; unique_id=&quot;10136&quot;&gt;&lt;property id=&quot;20148&quot; value=&quot;5&quot;/&gt;&lt;property id=&quot;20300&quot; value=&quot;Slide 129 - &amp;quot;Replacing Video Files&amp;quot;&quot;/&gt;&lt;property id=&quot;20307&quot; value=&quot;910&quot;/&gt;&lt;/object&gt;&lt;object type=&quot;3&quot; unique_id=&quot;10137&quot;&gt;&lt;property id=&quot;20148&quot; value=&quot;5&quot;/&gt;&lt;property id=&quot;20300&quot; value=&quot;Slide 130&quot;/&gt;&lt;property id=&quot;20307&quot; value=&quot;911&quot;/&gt;&lt;/object&gt;&lt;object type=&quot;3&quot; unique_id=&quot;10138&quot;&gt;&lt;property id=&quot;20148&quot; value=&quot;5&quot;/&gt;&lt;property id=&quot;20300&quot; value=&quot;Slide 131&quot;/&gt;&lt;property id=&quot;20307&quot; value=&quot;912&quot;/&gt;&lt;/object&gt;&lt;object type=&quot;3&quot; unique_id=&quot;10139&quot;&gt;&lt;property id=&quot;20148&quot; value=&quot;5&quot;/&gt;&lt;property id=&quot;20300&quot; value=&quot;Slide 132&quot;/&gt;&lt;property id=&quot;20307&quot; value=&quot;913&quot;/&gt;&lt;/object&gt;&lt;object type=&quot;3&quot; unique_id=&quot;10140&quot;&gt;&lt;property id=&quot;20148&quot; value=&quot;5&quot;/&gt;&lt;property id=&quot;20300&quot; value=&quot;Slide 133&quot;/&gt;&lt;property id=&quot;20307&quot; value=&quot;849&quot;/&gt;&lt;/object&gt;&lt;object type=&quot;3&quot; unique_id=&quot;10141&quot;&gt;&lt;property id=&quot;20148&quot; value=&quot;5&quot;/&gt;&lt;property id=&quot;20300&quot; value=&quot;Slide 134 - &amp;quot;Custom Fields&amp;quot;&quot;/&gt;&lt;property id=&quot;20307&quot; value=&quot;888&quot;/&gt;&lt;/object&gt;&lt;object type=&quot;3&quot; unique_id=&quot;10142&quot;&gt;&lt;property id=&quot;20148&quot; value=&quot;5&quot;/&gt;&lt;property id=&quot;20300&quot; value=&quot;Slide 135&quot;/&gt;&lt;property id=&quot;20307&quot; value=&quot;889&quot;/&gt;&lt;/object&gt;&lt;object type=&quot;3&quot; unique_id=&quot;10143&quot;&gt;&lt;property id=&quot;20148&quot; value=&quot;5&quot;/&gt;&lt;property id=&quot;20300&quot; value=&quot;Slide 136 - &amp;quot;Custom Fields&amp;quot;&quot;/&gt;&lt;property id=&quot;20307&quot; value=&quot;890&quot;/&gt;&lt;/object&gt;&lt;object type=&quot;3&quot; unique_id=&quot;10144&quot;&gt;&lt;property id=&quot;20148&quot; value=&quot;5&quot;/&gt;&lt;property id=&quot;20300&quot; value=&quot;Slide 137 - &amp;quot;Custom Fields&amp;quot;&quot;/&gt;&lt;property id=&quot;20307&quot; value=&quot;891&quot;/&gt;&lt;/object&gt;&lt;object type=&quot;3&quot; unique_id=&quot;10145&quot;&gt;&lt;property id=&quot;20148&quot; value=&quot;5&quot;/&gt;&lt;property id=&quot;20300&quot; value=&quot;Slide 138 - &amp;quot;Section 3: Summary&amp;quot;&quot;/&gt;&lt;property id=&quot;20307&quot; value=&quot;484&quot;/&gt;&lt;/object&gt;&lt;object type=&quot;3&quot; unique_id=&quot;10146&quot;&gt;&lt;property id=&quot;20148&quot; value=&quot;5&quot;/&gt;&lt;property id=&quot;20300&quot; value=&quot;Slide 139 - &amp;quot;Section 4: Creating Playlists&amp;quot;&quot;/&gt;&lt;property id=&quot;20307&quot; value=&quot;485&quot;/&gt;&lt;/object&gt;&lt;object type=&quot;3&quot; unique_id=&quot;10147&quot;&gt;&lt;property id=&quot;20148&quot; value=&quot;5&quot;/&gt;&lt;property id=&quot;20300&quot; value=&quot;Slide 140 - &amp;quot;Section 4: Overview&amp;quot;&quot;/&gt;&lt;property id=&quot;20307&quot; value=&quot;486&quot;/&gt;&lt;/object&gt;&lt;object type=&quot;3&quot; unique_id=&quot;10148&quot;&gt;&lt;property id=&quot;20148&quot; value=&quot;5&quot;/&gt;&lt;property id=&quot;20300&quot; value=&quot;Slide 141 - &amp;quot;Playlists&amp;quot;&quot;/&gt;&lt;property id=&quot;20307&quot; value=&quot;700&quot;/&gt;&lt;/object&gt;&lt;object type=&quot;3&quot; unique_id=&quot;10149&quot;&gt;&lt;property id=&quot;20148&quot; value=&quot;5&quot;/&gt;&lt;property id=&quot;20300&quot; value=&quot;Slide 142 - &amp;quot;Playlists&amp;quot;&quot;/&gt;&lt;property id=&quot;20307&quot; value=&quot;701&quot;/&gt;&lt;/object&gt;&lt;object type=&quot;3&quot; unique_id=&quot;10150&quot;&gt;&lt;property id=&quot;20148&quot; value=&quot;5&quot;/&gt;&lt;property id=&quot;20300&quot; value=&quot;Slide 143 - &amp;quot;Smart Playlist – Tag Settings and Ordering Options&amp;quot;&quot;/&gt;&lt;property id=&quot;20307&quot; value=&quot;603&quot;/&gt;&lt;/object&gt;&lt;object type=&quot;3&quot; unique_id=&quot;10151&quot;&gt;&lt;property id=&quot;20148&quot; value=&quot;5&quot;/&gt;&lt;property id=&quot;20300&quot; value=&quot;Slide 144 - &amp;quot;Lancer Sports Company Tagging - Input&amp;quot;&quot;/&gt;&lt;property id=&quot;20307&quot; value=&quot;489&quot;/&gt;&lt;/object&gt;&lt;object type=&quot;3&quot; unique_id=&quot;10152&quot;&gt;&lt;property id=&quot;20148&quot; value=&quot;5&quot;/&gt;&lt;property id=&quot;20300&quot; value=&quot;Slide 145 - &amp;quot;Lancer Sports Company Tagging - Output&amp;quot;&quot;/&gt;&lt;property id=&quot;20307&quot; value=&quot;490&quot;/&gt;&lt;/object&gt;&lt;object type=&quot;3&quot; unique_id=&quot;10153&quot;&gt;&lt;property id=&quot;20148&quot; value=&quot;5&quot;/&gt;&lt;property id=&quot;20300&quot; value=&quot;Slide 146 - &amp;quot;Smart Playlist Live Update Example&amp;quot;&quot;/&gt;&lt;property id=&quot;20307&quot; value=&quot;702&quot;/&gt;&lt;/object&gt;&lt;object type=&quot;3&quot; unique_id=&quot;10154&quot;&gt;&lt;property id=&quot;20148&quot; value=&quot;5&quot;/&gt;&lt;property id=&quot;20300&quot; value=&quot;Slide 147 - &amp;quot;Favorites&amp;quot;&quot;/&gt;&lt;property id=&quot;20307&quot; value=&quot;770&quot;/&gt;&lt;/object&gt;&lt;object type=&quot;3&quot; unique_id=&quot;10155&quot;&gt;&lt;property id=&quot;20148&quot; value=&quot;5&quot;/&gt;&lt;property id=&quot;20300&quot; value=&quot;Slide 148 - &amp;quot;Exercise 6: Creating Playlists&amp;quot;&quot;/&gt;&lt;property id=&quot;20307&quot; value=&quot;492&quot;/&gt;&lt;/object&gt;&lt;object type=&quot;3&quot; unique_id=&quot;10156&quot;&gt;&lt;property id=&quot;20148&quot; value=&quot;5&quot;/&gt;&lt;property id=&quot;20300&quot; value=&quot;Slide 149 - &amp;quot;Exercise 6: Creating Playlists&amp;quot;&quot;/&gt;&lt;property id=&quot;20307&quot; value=&quot;493&quot;/&gt;&lt;/object&gt;&lt;object type=&quot;3&quot; unique_id=&quot;10157&quot;&gt;&lt;property id=&quot;20148&quot; value=&quot;5&quot;/&gt;&lt;property id=&quot;20300&quot; value=&quot;Slide 150 - &amp;quot;Section 4: Summary&amp;quot;&quot;/&gt;&lt;property id=&quot;20307&quot; value=&quot;604&quot;/&gt;&lt;/object&gt;&lt;object type=&quot;3&quot; unique_id=&quot;10158&quot;&gt;&lt;property id=&quot;20148&quot; value=&quot;5&quot;/&gt;&lt;property id=&quot;20300&quot; value=&quot;Slide 151 - &amp;quot;Section 5: Creating a Brightcove Player &amp;quot;&quot;/&gt;&lt;property id=&quot;20307&quot; value=&quot;496&quot;/&gt;&lt;/object&gt;&lt;object type=&quot;3&quot; unique_id=&quot;10159&quot;&gt;&lt;property id=&quot;20148&quot; value=&quot;5&quot;/&gt;&lt;property id=&quot;20300&quot; value=&quot;Slide 152 - &amp;quot;Section 5: Overview&amp;quot;&quot;/&gt;&lt;property id=&quot;20307&quot; value=&quot;497&quot;/&gt;&lt;/object&gt;&lt;object type=&quot;3&quot; unique_id=&quot;10160&quot;&gt;&lt;property id=&quot;20148&quot; value=&quot;5&quot;/&gt;&lt;property id=&quot;20300&quot; value=&quot;Slide 153 - &amp;quot;Brightcove Workflow&amp;quot;&quot;/&gt;&lt;property id=&quot;20307&quot; value=&quot;735&quot;/&gt;&lt;/object&gt;&lt;object type=&quot;3&quot; unique_id=&quot;10161&quot;&gt;&lt;property id=&quot;20148&quot; value=&quot;5&quot;/&gt;&lt;property id=&quot;20300&quot; value=&quot;Slide 154 - &amp;quot;Spectrum of Visual Customization&amp;quot;&quot;/&gt;&lt;property id=&quot;20307&quot; value=&quot;605&quot;/&gt;&lt;/object&gt;&lt;object type=&quot;3&quot; unique_id=&quot;10162&quot;&gt;&lt;property id=&quot;20148&quot; value=&quot;5&quot;/&gt;&lt;property id=&quot;20300&quot; value=&quot;Slide 155 - &amp;quot;Spectrum of Visual Customization&amp;quot;&quot;/&gt;&lt;property id=&quot;20307&quot; value=&quot;715&quot;/&gt;&lt;/object&gt;&lt;object type=&quot;3&quot; unique_id=&quot;10163&quot;&gt;&lt;property id=&quot;20148&quot; value=&quot;5&quot;/&gt;&lt;property id=&quot;20300&quot; value=&quot;Slide 156 - &amp;quot;Spectrum of Visual Customization&amp;quot;&quot;/&gt;&lt;property id=&quot;20307&quot; value=&quot;771&quot;/&gt;&lt;/object&gt;&lt;object type=&quot;3&quot; unique_id=&quot;10164&quot;&gt;&lt;property id=&quot;20148&quot; value=&quot;5&quot;/&gt;&lt;property id=&quot;20300&quot; value=&quot;Slide 157 - &amp;quot;Player considerations&amp;quot;&quot;/&gt;&lt;property id=&quot;20307&quot; value=&quot;499&quot;/&gt;&lt;/object&gt;&lt;object type=&quot;3&quot; unique_id=&quot;10165&quot;&gt;&lt;property id=&quot;20148&quot; value=&quot;5&quot;/&gt;&lt;property id=&quot;20300&quot; value=&quot;Slide 158 - &amp;quot;Player Creation Process&amp;quot;&quot;/&gt;&lt;property id=&quot;20307&quot; value=&quot;845&quot;/&gt;&lt;/object&gt;&lt;object type=&quot;3&quot; unique_id=&quot;10166&quot;&gt;&lt;property id=&quot;20148&quot; value=&quot;5&quot;/&gt;&lt;property id=&quot;20300&quot; value=&quot;Slide 159 - &amp;quot;The Brightcove Templates&amp;quot;&quot;/&gt;&lt;property id=&quot;20307&quot; value=&quot;500&quot;/&gt;&lt;/object&gt;&lt;object type=&quot;3&quot; unique_id=&quot;10167&quot;&gt;&lt;property id=&quot;20148&quot; value=&quot;5&quot;/&gt;&lt;property id=&quot;20300&quot; value=&quot;Slide 160 - &amp;quot;Out of the Box Players&amp;quot;&quot;/&gt;&lt;property id=&quot;20307&quot; value=&quot;501&quot;/&gt;&lt;/object&gt;&lt;object type=&quot;3&quot; unique_id=&quot;10168&quot;&gt;&lt;property id=&quot;20148&quot; value=&quot;5&quot;/&gt;&lt;property id=&quot;20300&quot; value=&quot;Slide 161 - &amp;quot;Out of the Box Players&amp;quot;&quot;/&gt;&lt;property id=&quot;20307&quot; value=&quot;862&quot;/&gt;&lt;/object&gt;&lt;object type=&quot;3&quot; unique_id=&quot;10169&quot;&gt;&lt;property id=&quot;20148&quot; value=&quot;5&quot;/&gt;&lt;property id=&quot;20300&quot; value=&quot;Slide 162 - &amp;quot;Out of the Box Templates - Resizable&amp;quot;&quot;/&gt;&lt;property id=&quot;20307&quot; value=&quot;825&quot;/&gt;&lt;/object&gt;&lt;object type=&quot;3&quot; unique_id=&quot;10170&quot;&gt;&lt;property id=&quot;20148&quot; value=&quot;5&quot;/&gt;&lt;property id=&quot;20300&quot; value=&quot;Slide 163 - &amp;quot;Out of the Box Templates - Resizable&amp;quot;&quot;/&gt;&lt;property id=&quot;20307&quot; value=&quot;826&quot;/&gt;&lt;/object&gt;&lt;object type=&quot;3&quot; unique_id=&quot;10171&quot;&gt;&lt;property id=&quot;20148&quot; value=&quot;5&quot;/&gt;&lt;property id=&quot;20300&quot; value=&quot;Slide 164 - &amp;quot;Out of the Box Templates – Fixed Players&amp;quot;&quot;/&gt;&lt;property id=&quot;20307&quot; value=&quot;827&quot;/&gt;&lt;/object&gt;&lt;object type=&quot;3&quot; unique_id=&quot;10172&quot;&gt;&lt;property id=&quot;20148&quot; value=&quot;5&quot;/&gt;&lt;property id=&quot;20300&quot; value=&quot;Slide 165 - &amp;quot;Compact Tabbed Navigation 3.0 Template&amp;quot;&quot;/&gt;&lt;property id=&quot;20307&quot; value=&quot;857&quot;/&gt;&lt;/object&gt;&lt;object type=&quot;3&quot; unique_id=&quot;10173&quot;&gt;&lt;property id=&quot;20148&quot; value=&quot;5&quot;/&gt;&lt;property id=&quot;20300&quot; value=&quot;Slide 166 - &amp;quot;Compact Tabbed Navigation 3.0 Template&amp;quot;&quot;/&gt;&lt;property id=&quot;20307&quot; value=&quot;859&quot;/&gt;&lt;/object&gt;&lt;object type=&quot;3&quot; unique_id=&quot;10174&quot;&gt;&lt;property id=&quot;20148&quot; value=&quot;5&quot;/&gt;&lt;property id=&quot;20300&quot; value=&quot;Slide 167 - &amp;quot;Widescreen with Horizontal List 3.0 Template&amp;quot;&quot;/&gt;&lt;property id=&quot;20307&quot; value=&quot;855&quot;/&gt;&lt;/object&gt;&lt;object type=&quot;3&quot; unique_id=&quot;10175&quot;&gt;&lt;property id=&quot;20148&quot; value=&quot;5&quot;/&gt;&lt;property id=&quot;20300&quot; value=&quot;Slide 168&quot;/&gt;&lt;property id=&quot;20307&quot; value=&quot;856&quot;/&gt;&lt;/object&gt;&lt;object type=&quot;3&quot; unique_id=&quot;10176&quot;&gt;&lt;property id=&quot;20148&quot; value=&quot;5&quot;/&gt;&lt;property id=&quot;20300&quot; value=&quot;Slide 169 - &amp;quot;Video Player Template &amp;quot;&quot;/&gt;&lt;property id=&quot;20307&quot; value=&quot;860&quot;/&gt;&lt;/object&gt;&lt;object type=&quot;3&quot; unique_id=&quot;10177&quot;&gt;&lt;property id=&quot;20148&quot; value=&quot;5&quot;/&gt;&lt;property id=&quot;20300&quot; value=&quot;Slide 170 - &amp;quot;Video Player Template&amp;quot;&quot;/&gt;&lt;property id=&quot;20307&quot; value=&quot;861&quot;/&gt;&lt;/object&gt;&lt;object type=&quot;3&quot; unique_id=&quot;10178&quot;&gt;&lt;property id=&quot;20148&quot; value=&quot;5&quot;/&gt;&lt;property id=&quot;20300&quot; value=&quot;Slide 171 - &amp;quot;Viral Distribution&amp;quot;&quot;/&gt;&lt;property id=&quot;20307&quot; value=&quot;722&quot;/&gt;&lt;/object&gt;&lt;object type=&quot;3&quot; unique_id=&quot;10179&quot;&gt;&lt;property id=&quot;20148&quot; value=&quot;5&quot;/&gt;&lt;property id=&quot;20300&quot; value=&quot;Slide 172&quot;/&gt;&lt;property id=&quot;20307&quot; value=&quot;815&quot;/&gt;&lt;/object&gt;&lt;object type=&quot;3&quot; unique_id=&quot;10180&quot;&gt;&lt;property id=&quot;20148&quot; value=&quot;5&quot;/&gt;&lt;property id=&quot;20300&quot; value=&quot;Slide 173&quot;/&gt;&lt;property id=&quot;20307&quot; value=&quot;816&quot;/&gt;&lt;/object&gt;&lt;object type=&quot;3&quot; unique_id=&quot;10181&quot;&gt;&lt;property id=&quot;20148&quot; value=&quot;5&quot;/&gt;&lt;property id=&quot;20300&quot; value=&quot;Slide 174 - &amp;quot;The Publishing Module&amp;quot;&quot;/&gt;&lt;property id=&quot;20307&quot; value=&quot;713&quot;/&gt;&lt;/object&gt;&lt;object type=&quot;3&quot; unique_id=&quot;10182&quot;&gt;&lt;property id=&quot;20148&quot; value=&quot;5&quot;/&gt;&lt;property id=&quot;20300&quot; value=&quot;Slide 175 - &amp;quot;Exercise 7: Creating Players&amp;quot;&quot;/&gt;&lt;property id=&quot;20307&quot; value=&quot;517&quot;/&gt;&lt;/object&gt;&lt;object type=&quot;3&quot; unique_id=&quot;10183&quot;&gt;&lt;property id=&quot;20148&quot; value=&quot;5&quot;/&gt;&lt;property id=&quot;20300&quot; value=&quot;Slide 176 - &amp;quot;Exercise 7: Creating Players&amp;quot;&quot;/&gt;&lt;property id=&quot;20307&quot; value=&quot;518&quot;/&gt;&lt;/object&gt;&lt;object type=&quot;3&quot; unique_id=&quot;10184&quot;&gt;&lt;property id=&quot;20148&quot; value=&quot;5&quot;/&gt;&lt;property id=&quot;20300&quot; value=&quot;Slide 177 - &amp;quot;Assigning Content to a Player&amp;quot;&quot;/&gt;&lt;property id=&quot;20307&quot; value=&quot;519&quot;/&gt;&lt;/object&gt;&lt;object type=&quot;3&quot; unique_id=&quot;10185&quot;&gt;&lt;property id=&quot;20148&quot; value=&quot;5&quot;/&gt;&lt;property id=&quot;20300&quot; value=&quot;Slide 178 - &amp;quot;Single Video Title&amp;quot;&quot;/&gt;&lt;property id=&quot;20307&quot; value=&quot;520&quot;/&gt;&lt;/object&gt;&lt;object type=&quot;3&quot; unique_id=&quot;10186&quot;&gt;&lt;property id=&quot;20148&quot; value=&quot;5&quot;/&gt;&lt;property id=&quot;20300&quot; value=&quot;Slide 179 - &amp;quot;Playlists&amp;quot;&quot;/&gt;&lt;property id=&quot;20307&quot; value=&quot;521&quot;/&gt;&lt;/object&gt;&lt;object type=&quot;3&quot; unique_id=&quot;10187&quot;&gt;&lt;property id=&quot;20148&quot; value=&quot;5&quot;/&gt;&lt;property id=&quot;20300&quot; value=&quot;Slide 180 - &amp;quot;Exercise 8: Assigning Content to Players&amp;quot;&quot;/&gt;&lt;property id=&quot;20307&quot; value=&quot;522&quot;/&gt;&lt;/object&gt;&lt;object type=&quot;3&quot; unique_id=&quot;10188&quot;&gt;&lt;property id=&quot;20148&quot; value=&quot;5&quot;/&gt;&lt;property id=&quot;20300&quot; value=&quot;Slide 181 - &amp;quot;Exercise 8: Assigning Content to Players&amp;quot;&quot;/&gt;&lt;property id=&quot;20307&quot; value=&quot;523&quot;/&gt;&lt;/object&gt;&lt;object type=&quot;3&quot; unique_id=&quot;10189&quot;&gt;&lt;property id=&quot;20148&quot; value=&quot;5&quot;/&gt;&lt;property id=&quot;20300&quot; value=&quot;Slide 182 - &amp;quot;Player Settings&amp;quot;&quot;/&gt;&lt;property id=&quot;20307&quot; value=&quot;524&quot;/&gt;&lt;/object&gt;&lt;object type=&quot;3&quot; unique_id=&quot;10190&quot;&gt;&lt;property id=&quot;20148&quot; value=&quot;5&quot;/&gt;&lt;property id=&quot;20300&quot; value=&quot;Slide 183 - &amp;quot;Player Settings&amp;quot;&quot;/&gt;&lt;property id=&quot;20307&quot; value=&quot;525&quot;/&gt;&lt;/object&gt;&lt;object type=&quot;3&quot; unique_id=&quot;10191&quot;&gt;&lt;property id=&quot;20148&quot; value=&quot;5&quot;/&gt;&lt;property id=&quot;20300&quot; value=&quot;Slide 184 - &amp;quot;Global Settings&amp;quot;&quot;/&gt;&lt;property id=&quot;20307&quot; value=&quot;526&quot;/&gt;&lt;/object&gt;&lt;object type=&quot;3&quot; unique_id=&quot;10192&quot;&gt;&lt;property id=&quot;20148&quot; value=&quot;5&quot;/&gt;&lt;property id=&quot;20300&quot; value=&quot;Slide 185 - &amp;quot;Global Settings&amp;quot;&quot;/&gt;&lt;property id=&quot;20307&quot; value=&quot;821&quot;/&gt;&lt;/object&gt;&lt;object type=&quot;3&quot; unique_id=&quot;10193&quot;&gt;&lt;property id=&quot;20148&quot; value=&quot;5&quot;/&gt;&lt;property id=&quot;20300&quot; value=&quot;Slide 186 - &amp;quot;Global Settings&amp;quot;&quot;/&gt;&lt;property id=&quot;20307&quot; value=&quot;527&quot;/&gt;&lt;/object&gt;&lt;object type=&quot;3&quot; unique_id=&quot;10194&quot;&gt;&lt;property id=&quot;20148&quot; value=&quot;5&quot;/&gt;&lt;property id=&quot;20300&quot; value=&quot;Slide 187 - &amp;quot;Global Settings&amp;quot;&quot;/&gt;&lt;property id=&quot;20307&quot; value=&quot;600&quot;/&gt;&lt;/object&gt;&lt;object type=&quot;3&quot; unique_id=&quot;10195&quot;&gt;&lt;property id=&quot;20148&quot; value=&quot;5&quot;/&gt;&lt;property id=&quot;20300&quot; value=&quot;Slide 188 - &amp;quot;Global Settings&amp;quot;&quot;/&gt;&lt;property id=&quot;20307&quot; value=&quot;822&quot;/&gt;&lt;/object&gt;&lt;object type=&quot;3&quot; unique_id=&quot;10196&quot;&gt;&lt;property id=&quot;20148&quot; value=&quot;5&quot;/&gt;&lt;property id=&quot;20300&quot; value=&quot;Slide 189 - &amp;quot;Global Settings&amp;quot;&quot;/&gt;&lt;property id=&quot;20307&quot; value=&quot;601&quot;/&gt;&lt;/object&gt;&lt;object type=&quot;3&quot; unique_id=&quot;10197&quot;&gt;&lt;property id=&quot;20148&quot; value=&quot;5&quot;/&gt;&lt;property id=&quot;20300&quot; value=&quot;Slide 190 - &amp;quot;Brightcove Player Settings&amp;quot;&quot;/&gt;&lt;property id=&quot;20307&quot; value=&quot;892&quot;/&gt;&lt;/object&gt;&lt;object type=&quot;3&quot; unique_id=&quot;10198&quot;&gt;&lt;property id=&quot;20148&quot; value=&quot;5&quot;/&gt;&lt;property id=&quot;20300&quot; value=&quot;Slide 191 - &amp;quot;Language Options&amp;quot;&quot;/&gt;&lt;property id=&quot;20307&quot; value=&quot;530&quot;/&gt;&lt;/object&gt;&lt;object type=&quot;3&quot; unique_id=&quot;10199&quot;&gt;&lt;property id=&quot;20148&quot; value=&quot;5&quot;/&gt;&lt;property id=&quot;20300&quot; value=&quot;Slide 192 - &amp;quot;Exercise 9a: Localizing Players&amp;quot;&quot;/&gt;&lt;property id=&quot;20307&quot; value=&quot;865&quot;/&gt;&lt;/object&gt;&lt;object type=&quot;3&quot; unique_id=&quot;10200&quot;&gt;&lt;property id=&quot;20148&quot; value=&quot;5&quot;/&gt;&lt;property id=&quot;20300&quot; value=&quot;Slide 193 - &amp;quot;Exercise 9a: Localizing Players&amp;quot;&quot;/&gt;&lt;property id=&quot;20307&quot; value=&quot;866&quot;/&gt;&lt;/object&gt;&lt;object type=&quot;3&quot; unique_id=&quot;10201&quot;&gt;&lt;property id=&quot;20148&quot; value=&quot;5&quot;/&gt;&lt;property id=&quot;20300&quot; value=&quot;Slide 194 - &amp;quot;Plug-Ins&amp;quot;&quot;/&gt;&lt;property id=&quot;20307&quot; value=&quot;893&quot;/&gt;&lt;/object&gt;&lt;object type=&quot;3&quot; unique_id=&quot;10202&quot;&gt;&lt;property id=&quot;20148&quot; value=&quot;5&quot;/&gt;&lt;property id=&quot;20300&quot; value=&quot;Slide 195 - &amp;quot;Analytics SWF – Why?&amp;quot;&quot;/&gt;&lt;property id=&quot;20307&quot; value=&quot;813&quot;/&gt;&lt;/object&gt;&lt;object type=&quot;3&quot; unique_id=&quot;10203&quot;&gt;&lt;property id=&quot;20148&quot; value=&quot;5&quot;/&gt;&lt;property id=&quot;20300&quot; value=&quot;Slide 196 - &amp;quot;Brightcove Analytics SWF&amp;quot;&quot;/&gt;&lt;property id=&quot;20307&quot; value=&quot;814&quot;/&gt;&lt;/object&gt;&lt;object type=&quot;3&quot; unique_id=&quot;10204&quot;&gt;&lt;property id=&quot;20148&quot; value=&quot;5&quot;/&gt;&lt;property id=&quot;20300&quot; value=&quot;Slide 197 - &amp;quot;Analytics – How it works&amp;quot;&quot;/&gt;&lt;property id=&quot;20307&quot; value=&quot;810&quot;/&gt;&lt;/object&gt;&lt;object type=&quot;3&quot; unique_id=&quot;10205&quot;&gt;&lt;property id=&quot;20148&quot; value=&quot;5&quot;/&gt;&lt;property id=&quot;20300&quot; value=&quot;Slide 198 - &amp;quot;Video Player Settings&amp;quot;&quot;/&gt;&lt;property id=&quot;20307&quot; value=&quot;894&quot;/&gt;&lt;/object&gt;&lt;object type=&quot;3&quot; unique_id=&quot;10206&quot;&gt;&lt;property id=&quot;20148&quot; value=&quot;5&quot;/&gt;&lt;property id=&quot;20300&quot; value=&quot;Slide 199 - &amp;quot;Exercise 9b: Video Player Settings&amp;quot;&quot;/&gt;&lt;property id=&quot;20307&quot; value=&quot;867&quot;/&gt;&lt;/object&gt;&lt;object type=&quot;3&quot; unique_id=&quot;10207&quot;&gt;&lt;property id=&quot;20148&quot; value=&quot;5&quot;/&gt;&lt;property id=&quot;20300&quot; value=&quot;Slide 200 - &amp;quot;Exercise 9b: Video Player Settings&amp;quot;&quot;/&gt;&lt;property id=&quot;20307&quot; value=&quot;868&quot;/&gt;&lt;/object&gt;&lt;object type=&quot;3&quot; unique_id=&quot;10208&quot;&gt;&lt;property id=&quot;20148&quot; value=&quot;5&quot;/&gt;&lt;property id=&quot;20300&quot; value=&quot;Slide 201 - &amp;quot;Video List Settings&amp;quot;&quot;/&gt;&lt;property id=&quot;20307&quot; value=&quot;533&quot;/&gt;&lt;/object&gt;&lt;object type=&quot;3&quot; unique_id=&quot;10209&quot;&gt;&lt;property id=&quot;20148&quot; value=&quot;5&quot;/&gt;&lt;property id=&quot;20300&quot; value=&quot;Slide 202 - &amp;quot;Customizable Styling&amp;quot;&quot;/&gt;&lt;property id=&quot;20307&quot; value=&quot;537&quot;/&gt;&lt;/object&gt;&lt;object type=&quot;3&quot; unique_id=&quot;10210&quot;&gt;&lt;property id=&quot;20148&quot; value=&quot;5&quot;/&gt;&lt;property id=&quot;20300&quot; value=&quot;Slide 203 - &amp;quot;Creating a Player – The Brightcove Templates&amp;quot;&quot;/&gt;&lt;property id=&quot;20307&quot; value=&quot;538&quot;/&gt;&lt;/object&gt;&lt;object type=&quot;3&quot; unique_id=&quot;10211&quot;&gt;&lt;property id=&quot;20148&quot; value=&quot;5&quot;/&gt;&lt;property id=&quot;20300&quot; value=&quot;Slide 204 - &amp;quot;Player Styling Examples&amp;quot;&quot;/&gt;&lt;property id=&quot;20307&quot; value=&quot;539&quot;/&gt;&lt;/object&gt;&lt;object type=&quot;3&quot; unique_id=&quot;10212&quot;&gt;&lt;property id=&quot;20148&quot; value=&quot;5&quot;/&gt;&lt;property id=&quot;20300&quot; value=&quot;Slide 205 - &amp;quot;Additional Styling &amp;quot;&quot;/&gt;&lt;property id=&quot;20307&quot; value=&quot;540&quot;/&gt;&lt;/object&gt;&lt;object type=&quot;3&quot; unique_id=&quot;10213&quot;&gt;&lt;property id=&quot;20148&quot; value=&quot;5&quot;/&gt;&lt;property id=&quot;20300&quot; value=&quot;Slide 206 - &amp;quot;Exercise 10: Styling Players&amp;quot;&quot;/&gt;&lt;property id=&quot;20307&quot; value=&quot;541&quot;/&gt;&lt;/object&gt;&lt;object type=&quot;3&quot; unique_id=&quot;10214&quot;&gt;&lt;property id=&quot;20148&quot; value=&quot;5&quot;/&gt;&lt;property id=&quot;20300&quot; value=&quot;Slide 207 - &amp;quot;Exercise 10: Styling Players&amp;quot;&quot;/&gt;&lt;property id=&quot;20307&quot; value=&quot;542&quot;/&gt;&lt;/object&gt;&lt;object type=&quot;3&quot; unique_id=&quot;10215&quot;&gt;&lt;property id=&quot;20148&quot; value=&quot;5&quot;/&gt;&lt;property id=&quot;20300&quot; value=&quot;Slide 208 - &amp;quot;Creating a Player – The Brightcove Templates&amp;quot;&quot;/&gt;&lt;property id=&quot;20307&quot; value=&quot;914&quot;/&gt;&lt;/object&gt;&lt;object type=&quot;3&quot; unique_id=&quot;10216&quot;&gt;&lt;property id=&quot;20148&quot; value=&quot;5&quot;/&gt;&lt;property id=&quot;20300&quot; value=&quot;Slide 209 - &amp;quot;Creating a Player – The Brightcove Templates&amp;quot;&quot;/&gt;&lt;property id=&quot;20307&quot; value=&quot;915&quot;/&gt;&lt;/object&gt;&lt;object type=&quot;3&quot; unique_id=&quot;10217&quot;&gt;&lt;property id=&quot;20148&quot; value=&quot;5&quot;/&gt;&lt;property id=&quot;20300&quot; value=&quot;Slide 210 - &amp;quot;Creating a Player – The Brightcove Templates&amp;quot;&quot;/&gt;&lt;property id=&quot;20307&quot; value=&quot;916&quot;/&gt;&lt;/object&gt;&lt;object type=&quot;3&quot; unique_id=&quot;10218&quot;&gt;&lt;property id=&quot;20148&quot; value=&quot;5&quot;/&gt;&lt;property id=&quot;20300&quot; value=&quot;Slide 211 - &amp;quot;Branding/White-Labeling Links&amp;quot;&quot;/&gt;&lt;property id=&quot;20307&quot; value=&quot;721&quot;/&gt;&lt;/object&gt;&lt;object type=&quot;3&quot; unique_id=&quot;10219&quot;&gt;&lt;property id=&quot;20148&quot; value=&quot;5&quot;/&gt;&lt;property id=&quot;20300&quot; value=&quot;Slide 212&quot;/&gt;&lt;property id=&quot;20307&quot; value=&quot;819&quot;/&gt;&lt;/object&gt;&lt;object type=&quot;3&quot; unique_id=&quot;10220&quot;&gt;&lt;property id=&quot;20148&quot; value=&quot;5&quot;/&gt;&lt;property id=&quot;20300&quot; value=&quot;Slide 213 - &amp;quot;Video and Player Activity Reporting&amp;quot;&quot;/&gt;&lt;property id=&quot;20307&quot; value=&quot;796&quot;/&gt;&lt;/object&gt;&lt;object type=&quot;3&quot; unique_id=&quot;10221&quot;&gt;&lt;property id=&quot;20148&quot; value=&quot;5&quot;/&gt;&lt;property id=&quot;20300&quot; value=&quot;Slide 214&quot;/&gt;&lt;property id=&quot;20307&quot; value=&quot;798&quot;/&gt;&lt;/object&gt;&lt;object type=&quot;3&quot; unique_id=&quot;10222&quot;&gt;&lt;property id=&quot;20148&quot; value=&quot;5&quot;/&gt;&lt;property id=&quot;20300&quot; value=&quot;Slide 215&quot;/&gt;&lt;property id=&quot;20307&quot; value=&quot;799&quot;/&gt;&lt;/object&gt;&lt;object type=&quot;3&quot; unique_id=&quot;10223&quot;&gt;&lt;property id=&quot;20148&quot; value=&quot;5&quot;/&gt;&lt;property id=&quot;20300&quot; value=&quot;Slide 216&quot;/&gt;&lt;property id=&quot;20307&quot; value=&quot;820&quot;/&gt;&lt;/object&gt;&lt;object type=&quot;3&quot; unique_id=&quot;10224&quot;&gt;&lt;property id=&quot;20148&quot; value=&quot;5&quot;/&gt;&lt;property id=&quot;20300&quot; value=&quot;Slide 217&quot;/&gt;&lt;property id=&quot;20307&quot; value=&quot;800&quot;/&gt;&lt;/object&gt;&lt;object type=&quot;3&quot; unique_id=&quot;10225&quot;&gt;&lt;property id=&quot;20148&quot; value=&quot;5&quot;/&gt;&lt;property id=&quot;20300&quot; value=&quot;Slide 218&quot;/&gt;&lt;property id=&quot;20307&quot; value=&quot;801&quot;/&gt;&lt;/object&gt;&lt;object type=&quot;3&quot; unique_id=&quot;10226&quot;&gt;&lt;property id=&quot;20148&quot; value=&quot;5&quot;/&gt;&lt;property id=&quot;20300&quot; value=&quot;Slide 219&quot;/&gt;&lt;property id=&quot;20307&quot; value=&quot;802&quot;/&gt;&lt;/object&gt;&lt;object type=&quot;3&quot; unique_id=&quot;10227&quot;&gt;&lt;property id=&quot;20148&quot; value=&quot;5&quot;/&gt;&lt;property id=&quot;20300&quot; value=&quot;Slide 220&quot;/&gt;&lt;property id=&quot;20307&quot; value=&quot;803&quot;/&gt;&lt;/object&gt;&lt;object type=&quot;3&quot; unique_id=&quot;10228&quot;&gt;&lt;property id=&quot;20148&quot; value=&quot;5&quot;/&gt;&lt;property id=&quot;20300&quot; value=&quot;Slide 221&quot;/&gt;&lt;property id=&quot;20307&quot; value=&quot;804&quot;/&gt;&lt;/object&gt;&lt;object type=&quot;3&quot; unique_id=&quot;10229&quot;&gt;&lt;property id=&quot;20148&quot; value=&quot;5&quot;/&gt;&lt;property id=&quot;20300&quot; value=&quot;Slide 222&quot;/&gt;&lt;property id=&quot;20307&quot; value=&quot;805&quot;/&gt;&lt;/object&gt;&lt;object type=&quot;3&quot; unique_id=&quot;10230&quot;&gt;&lt;property id=&quot;20148&quot; value=&quot;5&quot;/&gt;&lt;property id=&quot;20300&quot; value=&quot;Slide 223&quot;/&gt;&lt;property id=&quot;20307&quot; value=&quot;806&quot;/&gt;&lt;/object&gt;&lt;object type=&quot;3&quot; unique_id=&quot;10231&quot;&gt;&lt;property id=&quot;20148&quot; value=&quot;5&quot;/&gt;&lt;property id=&quot;20300&quot; value=&quot;Slide 224&quot;/&gt;&lt;property id=&quot;20307&quot; value=&quot;807&quot;/&gt;&lt;/object&gt;&lt;object type=&quot;3&quot; unique_id=&quot;10232&quot;&gt;&lt;property id=&quot;20148&quot; value=&quot;5&quot;/&gt;&lt;property id=&quot;20300&quot; value=&quot;Slide 225&quot;/&gt;&lt;property id=&quot;20307&quot; value=&quot;808&quot;/&gt;&lt;/object&gt;&lt;object type=&quot;3&quot; unique_id=&quot;10233&quot;&gt;&lt;property id=&quot;20148&quot; value=&quot;5&quot;/&gt;&lt;property id=&quot;20300&quot; value=&quot;Slide 226&quot;/&gt;&lt;property id=&quot;20307&quot; value=&quot;809&quot;/&gt;&lt;/object&gt;&lt;object type=&quot;3&quot; unique_id=&quot;10234&quot;&gt;&lt;property id=&quot;20148&quot; value=&quot;5&quot;/&gt;&lt;property id=&quot;20300&quot; value=&quot;Slide 227 - &amp;quot;Section 5: Summary&amp;quot;&quot;/&gt;&lt;property id=&quot;20307&quot; value=&quot;772&quot;/&gt;&lt;/object&gt;&lt;object type=&quot;3&quot; unique_id=&quot;10235&quot;&gt;&lt;property id=&quot;20148&quot; value=&quot;5&quot;/&gt;&lt;property id=&quot;20300&quot; value=&quot;Slide 228 - &amp;quot;Section 6: Video Monetization&amp;quot;&quot;/&gt;&lt;property id=&quot;20307&quot; value=&quot;773&quot;/&gt;&lt;/object&gt;&lt;object type=&quot;3&quot; unique_id=&quot;10236&quot;&gt;&lt;property id=&quot;20148&quot; value=&quot;5&quot;/&gt;&lt;property id=&quot;20300&quot; value=&quot;Slide 229 - &amp;quot;Section 6: Overview&amp;quot;&quot;/&gt;&lt;property id=&quot;20307&quot; value=&quot;733&quot;/&gt;&lt;/object&gt;&lt;object type=&quot;3&quot; unique_id=&quot;10237&quot;&gt;&lt;property id=&quot;20148&quot; value=&quot;5&quot;/&gt;&lt;property id=&quot;20300&quot; value=&quot;Slide 230 - &amp;quot;Video Monetization &amp;quot;&quot;/&gt;&lt;property id=&quot;20307&quot; value=&quot;723&quot;/&gt;&lt;/object&gt;&lt;object type=&quot;3&quot; unique_id=&quot;10238&quot;&gt;&lt;property id=&quot;20148&quot; value=&quot;5&quot;/&gt;&lt;property id=&quot;20300&quot; value=&quot;Slide 231 - &amp;quot;Video Monetization &amp;quot;&quot;/&gt;&lt;property id=&quot;20307&quot; value=&quot;724&quot;/&gt;&lt;/object&gt;&lt;object type=&quot;3&quot; unique_id=&quot;10239&quot;&gt;&lt;property id=&quot;20148&quot; value=&quot;5&quot;/&gt;&lt;property id=&quot;20300&quot; value=&quot;Slide 232 - &amp;quot;Video Monetization &amp;quot;&quot;/&gt;&lt;property id=&quot;20307&quot; value=&quot;725&quot;/&gt;&lt;/object&gt;&lt;object type=&quot;3&quot; unique_id=&quot;10240&quot;&gt;&lt;property id=&quot;20148&quot; value=&quot;5&quot;/&gt;&lt;property id=&quot;20300&quot; value=&quot;Slide 233 - &amp;quot;Video Monetization &amp;quot;&quot;/&gt;&lt;property id=&quot;20307&quot; value=&quot;726&quot;/&gt;&lt;/object&gt;&lt;object type=&quot;3&quot; unique_id=&quot;10241&quot;&gt;&lt;property id=&quot;20148&quot; value=&quot;5&quot;/&gt;&lt;property id=&quot;20300&quot; value=&quot;Slide 234 - &amp;quot;Video Monetization &amp;quot;&quot;/&gt;&lt;property id=&quot;20307&quot; value=&quot;727&quot;/&gt;&lt;/object&gt;&lt;object type=&quot;3&quot; unique_id=&quot;10242&quot;&gt;&lt;property id=&quot;20148&quot; value=&quot;5&quot;/&gt;&lt;property id=&quot;20300&quot; value=&quot;Slide 235 - &amp;quot;Video Monetization &amp;quot;&quot;/&gt;&lt;property id=&quot;20307&quot; value=&quot;728&quot;/&gt;&lt;/object&gt;&lt;object type=&quot;3&quot; unique_id=&quot;10243&quot;&gt;&lt;property id=&quot;20148&quot; value=&quot;5&quot;/&gt;&lt;property id=&quot;20300&quot; value=&quot;Slide 236 - &amp;quot;Video Monetization &amp;quot;&quot;/&gt;&lt;property id=&quot;20307&quot; value=&quot;729&quot;/&gt;&lt;/object&gt;&lt;object type=&quot;3&quot; unique_id=&quot;10244&quot;&gt;&lt;property id=&quot;20148&quot; value=&quot;5&quot;/&gt;&lt;property id=&quot;20300&quot; value=&quot;Slide 237 - &amp;quot;Video Monetization &amp;quot;&quot;/&gt;&lt;property id=&quot;20307&quot; value=&quot;730&quot;/&gt;&lt;/object&gt;&lt;object type=&quot;3&quot; unique_id=&quot;10245&quot;&gt;&lt;property id=&quot;20148&quot; value=&quot;5&quot;/&gt;&lt;property id=&quot;20300&quot; value=&quot;Slide 238 - &amp;quot;Video Monetization &amp;quot;&quot;/&gt;&lt;property id=&quot;20307&quot; value=&quot;731&quot;/&gt;&lt;/object&gt;&lt;object type=&quot;3&quot; unique_id=&quot;10246&quot;&gt;&lt;property id=&quot;20148&quot; value=&quot;5&quot;/&gt;&lt;property id=&quot;20300&quot; value=&quot;Slide 239 - &amp;quot;Brightcove Workflow&amp;quot;&quot;/&gt;&lt;property id=&quot;20307&quot; value=&quot;734&quot;/&gt;&lt;/object&gt;&lt;object type=&quot;3&quot; unique_id=&quot;10247&quot;&gt;&lt;property id=&quot;20148&quot; value=&quot;5&quot;/&gt;&lt;property id=&quot;20300&quot; value=&quot;Slide 240 - &amp;quot;Advertising Module&amp;quot;&quot;/&gt;&lt;property id=&quot;20307&quot; value=&quot;881&quot;/&gt;&lt;/object&gt;&lt;object type=&quot;3&quot; unique_id=&quot;10248&quot;&gt;&lt;property id=&quot;20148&quot; value=&quot;5&quot;/&gt;&lt;property id=&quot;20300&quot; value=&quot;Slide 241 - &amp;quot;Advertising Module&amp;quot;&quot;/&gt;&lt;property id=&quot;20307&quot; value=&quot;882&quot;/&gt;&lt;/object&gt;&lt;object type=&quot;3&quot; unique_id=&quot;10249&quot;&gt;&lt;property id=&quot;20148&quot; value=&quot;5&quot;/&gt;&lt;property id=&quot;20300&quot; value=&quot;Slide 242 - &amp;quot;Ad Delivery Workflow&amp;quot;&quot;/&gt;&lt;property id=&quot;20307&quot; value=&quot;548&quot;/&gt;&lt;/object&gt;&lt;object type=&quot;3&quot; unique_id=&quot;10250&quot;&gt;&lt;property id=&quot;20148&quot; value=&quot;5&quot;/&gt;&lt;property id=&quot;20300&quot; value=&quot;Slide 243 - &amp;quot;Brightcove’s “Turn-key” Integration with Ad Servers&amp;quot;&quot;/&gt;&lt;property id=&quot;20307&quot; value=&quot;549&quot;/&gt;&lt;/object&gt;&lt;object type=&quot;3&quot; unique_id=&quot;10251&quot;&gt;&lt;property id=&quot;20148&quot; value=&quot;5&quot;/&gt;&lt;property id=&quot;20300&quot; value=&quot;Slide 244 - &amp;quot;Brightcove’s “Turn-key” Integration with Ad Networks&amp;quot;&quot;/&gt;&lt;property id=&quot;20307&quot; value=&quot;550&quot;/&gt;&lt;/object&gt;&lt;object type=&quot;3&quot; unique_id=&quot;10252&quot;&gt;&lt;property id=&quot;20148&quot; value=&quot;5&quot;/&gt;&lt;property id=&quot;20300&quot; value=&quot;Slide 245 - &amp;quot;Ads in a HTML Environment&amp;quot;&quot;/&gt;&lt;property id=&quot;20307&quot; value=&quot;551&quot;/&gt;&lt;/object&gt;&lt;object type=&quot;3&quot; unique_id=&quot;10253&quot;&gt;&lt;property id=&quot;20148&quot; value=&quot;5&quot;/&gt;&lt;property id=&quot;20300&quot; value=&quot;Slide 246 - &amp;quot;Ads in a Video Environment&amp;quot;&quot;/&gt;&lt;property id=&quot;20307&quot; value=&quot;552&quot;/&gt;&lt;/object&gt;&lt;object type=&quot;3&quot; unique_id=&quot;10254&quot;&gt;&lt;property id=&quot;20148&quot; value=&quot;5&quot;/&gt;&lt;property id=&quot;20300&quot; value=&quot;Slide 247 - &amp;quot;Video Ad Formats&amp;quot;&quot;/&gt;&lt;property id=&quot;20307&quot; value=&quot;557&quot;/&gt;&lt;/object&gt;&lt;object type=&quot;3&quot; unique_id=&quot;10255&quot;&gt;&lt;property id=&quot;20148&quot; value=&quot;5&quot;/&gt;&lt;property id=&quot;20300&quot; value=&quot;Slide 248 - &amp;quot;Video Ad&amp;quot;&quot;/&gt;&lt;property id=&quot;20307&quot; value=&quot;558&quot;/&gt;&lt;/object&gt;&lt;object type=&quot;3&quot; unique_id=&quot;10256&quot;&gt;&lt;property id=&quot;20148&quot; value=&quot;5&quot;/&gt;&lt;property id=&quot;20300&quot; value=&quot;Slide 249 - &amp;quot;Video Pod&amp;quot;&quot;/&gt;&lt;property id=&quot;20307&quot; value=&quot;559&quot;/&gt;&lt;/object&gt;&lt;object type=&quot;3&quot; unique_id=&quot;10257&quot;&gt;&lt;property id=&quot;20148&quot; value=&quot;5&quot;/&gt;&lt;property id=&quot;20300&quot; value=&quot;Slide 250 - &amp;quot;Overlay Ad&amp;quot;&quot;/&gt;&lt;property id=&quot;20307&quot; value=&quot;560&quot;/&gt;&lt;/object&gt;&lt;object type=&quot;3&quot; unique_id=&quot;10258&quot;&gt;&lt;property id=&quot;20148&quot; value=&quot;5&quot;/&gt;&lt;property id=&quot;20300&quot; value=&quot;Slide 251 - &amp;quot;Sponsor Skin&amp;quot;&quot;/&gt;&lt;property id=&quot;20307&quot; value=&quot;561&quot;/&gt;&lt;/object&gt;&lt;object type=&quot;3&quot; unique_id=&quot;10259&quot;&gt;&lt;property id=&quot;20148&quot; value=&quot;5&quot;/&gt;&lt;property id=&quot;20300&quot; value=&quot;Slide 252 - &amp;quot;Library Model: Slate&amp;quot;&quot;/&gt;&lt;property id=&quot;20307&quot; value=&quot;880&quot;/&gt;&lt;/object&gt;&lt;object type=&quot;3&quot; unique_id=&quot;10260&quot;&gt;&lt;property id=&quot;20148&quot; value=&quot;5&quot;/&gt;&lt;property id=&quot;20300&quot; value=&quot;Slide 253 - &amp;quot;Contextual Model: About.com&amp;quot;&quot;/&gt;&lt;property id=&quot;20307&quot; value=&quot;564&quot;/&gt;&lt;/object&gt;&lt;object type=&quot;3&quot; unique_id=&quot;10261&quot;&gt;&lt;property id=&quot;20148&quot; value=&quot;5&quot;/&gt;&lt;property id=&quot;20300&quot; value=&quot;Slide 254 - &amp;quot;Contextual Model: The Guardian&amp;quot;&quot;/&gt;&lt;property id=&quot;20307&quot; value=&quot;565&quot;/&gt;&lt;/object&gt;&lt;object type=&quot;3&quot; unique_id=&quot;10262&quot;&gt;&lt;property id=&quot;20148&quot; value=&quot;5&quot;/&gt;&lt;property id=&quot;20300&quot; value=&quot;Slide 255 - &amp;quot;Mixed Model: Dexter&amp;quot;&quot;/&gt;&lt;property id=&quot;20307&quot; value=&quot;566&quot;/&gt;&lt;/object&gt;&lt;object type=&quot;3&quot; unique_id=&quot;10263&quot;&gt;&lt;property id=&quot;20148&quot; value=&quot;5&quot;/&gt;&lt;property id=&quot;20300&quot; value=&quot;Slide 256 - &amp;quot;Section 6: Summary&amp;quot;&quot;/&gt;&lt;property id=&quot;20307&quot; value=&quot;567&quot;/&gt;&lt;/object&gt;&lt;object type=&quot;3&quot; unique_id=&quot;10264&quot;&gt;&lt;property id=&quot;20148&quot; value=&quot;5&quot;/&gt;&lt;property id=&quot;20300&quot; value=&quot;Slide 257 - &amp;quot;Section 6: Summary&amp;quot;&quot;/&gt;&lt;property id=&quot;20307&quot; value=&quot;568&quot;/&gt;&lt;/object&gt;&lt;object type=&quot;3&quot; unique_id=&quot;10265&quot;&gt;&lt;property id=&quot;20148&quot; value=&quot;5&quot;/&gt;&lt;property id=&quot;20300&quot; value=&quot;Slide 258 - &amp;quot;Resources&amp;quot;&quot;/&gt;&lt;property id=&quot;20307&quot; value=&quot;789&quot;/&gt;&lt;/object&gt;&lt;object type=&quot;3&quot; unique_id=&quot;10266&quot;&gt;&lt;property id=&quot;20148&quot; value=&quot;5&quot;/&gt;&lt;property id=&quot;20300&quot; value=&quot;Slide 259 - &amp;quot;Training&amp;quot;&quot;/&gt;&lt;property id=&quot;20307&quot; value=&quot;895&quot;/&gt;&lt;/object&gt;&lt;object type=&quot;3&quot; unique_id=&quot;10267&quot;&gt;&lt;property id=&quot;20148&quot; value=&quot;5&quot;/&gt;&lt;property id=&quot;20300&quot; value=&quot;Slide 260 - &amp;quot;Support Documentation&amp;quot;&quot;/&gt;&lt;property id=&quot;20307&quot; value=&quot;896&quot;/&gt;&lt;/object&gt;&lt;object type=&quot;3&quot; unique_id=&quot;10268&quot;&gt;&lt;property id=&quot;20148&quot; value=&quot;5&quot;/&gt;&lt;property id=&quot;20300&quot; value=&quot;Slide 261 - &amp;quot;Developer Center&amp;quot;&quot;/&gt;&lt;property id=&quot;20307&quot; value=&quot;897&quot;/&gt;&lt;/object&gt;&lt;object type=&quot;3&quot; unique_id=&quot;10269&quot;&gt;&lt;property id=&quot;20148&quot; value=&quot;5&quot;/&gt;&lt;property id=&quot;20300&quot; value=&quot;Slide 262 - &amp;quot;Community Forum&amp;quot;&quot;/&gt;&lt;property id=&quot;20307&quot; value=&quot;898&quot;/&gt;&lt;/object&gt;&lt;object type=&quot;3&quot; unique_id=&quot;10270&quot;&gt;&lt;property id=&quot;20148&quot; value=&quot;5&quot;/&gt;&lt;property id=&quot;20300&quot; value=&quot;Slide 263 - &amp;quot;Open-Source SDKs&amp;quot;&quot;/&gt;&lt;property id=&quot;20307&quot; value=&quot;899&quot;/&gt;&lt;/object&gt;&lt;object type=&quot;3&quot; unique_id=&quot;10271&quot;&gt;&lt;property id=&quot;20148&quot; value=&quot;5&quot;/&gt;&lt;property id=&quot;20300&quot; value=&quot;Slide 264 - &amp;quot;Online Support Form&amp;quot;&quot;/&gt;&lt;property id=&quot;20307&quot; value=&quot;900&quot;/&gt;&lt;/object&gt;&lt;object type=&quot;3&quot; unique_id=&quot;10272&quot;&gt;&lt;property id=&quot;20148&quot; value=&quot;5&quot;/&gt;&lt;property id=&quot;20300&quot; value=&quot;Slide 265 - &amp;quot;Resources&amp;quot;&quot;/&gt;&lt;property id=&quot;20307&quot; value=&quot;901&quot;/&gt;&lt;/object&gt;&lt;object type=&quot;3&quot; unique_id=&quot;10273&quot;&gt;&lt;property id=&quot;20148&quot; value=&quot;5&quot;/&gt;&lt;property id=&quot;20300&quot; value=&quot;Slide 266&quot;/&gt;&lt;property id=&quot;20307&quot; value=&quot;852&quot;/&gt;&lt;/object&gt;&lt;object type=&quot;3&quot; unique_id=&quot;10274&quot;&gt;&lt;property id=&quot;20148&quot; value=&quot;5&quot;/&gt;&lt;property id=&quot;20300&quot; value=&quot;Slide 267&quot;/&gt;&lt;property id=&quot;20307&quot; value=&quot;828&quot;/&gt;&lt;/object&gt;&lt;object type=&quot;3&quot; unique_id=&quot;10275&quot;&gt;&lt;property id=&quot;20148&quot; value=&quot;5&quot;/&gt;&lt;property id=&quot;20300&quot; value=&quot;Slide 268 - &amp;quot;Batch Provisioning&amp;quot;&quot;/&gt;&lt;property id=&quot;20307&quot; value=&quot;829&quot;/&gt;&lt;/object&gt;&lt;object type=&quot;3&quot; unique_id=&quot;10276&quot;&gt;&lt;property id=&quot;20148&quot; value=&quot;5&quot;/&gt;&lt;property id=&quot;20300&quot; value=&quot;Slide 269 - &amp;quot;Batch Provisioning&amp;quot;&quot;/&gt;&lt;property id=&quot;20307&quot; value=&quot;830&quot;/&gt;&lt;/object&gt;&lt;object type=&quot;3&quot; unique_id=&quot;10277&quot;&gt;&lt;property id=&quot;20148&quot; value=&quot;5&quot;/&gt;&lt;property id=&quot;20300&quot; value=&quot;Slide 270 - &amp;quot;Batch Provisioning&amp;quot;&quot;/&gt;&lt;property id=&quot;20307&quot; value=&quot;831&quot;/&gt;&lt;/object&gt;&lt;object type=&quot;3&quot; unique_id=&quot;10278&quot;&gt;&lt;property id=&quot;20148&quot; value=&quot;5&quot;/&gt;&lt;property id=&quot;20300&quot; value=&quot;Slide 271 - &amp;quot;Batch Provisioning&amp;quot;&quot;/&gt;&lt;property id=&quot;20307&quot; value=&quot;832&quot;/&gt;&lt;/object&gt;&lt;object type=&quot;3&quot; unique_id=&quot;10279&quot;&gt;&lt;property id=&quot;20148&quot; value=&quot;5&quot;/&gt;&lt;property id=&quot;20300&quot; value=&quot;Slide 272 - &amp;quot;Batch Provisioning&amp;quot;&quot;/&gt;&lt;property id=&quot;20307&quot; value=&quot;833&quot;/&gt;&lt;/object&gt;&lt;object type=&quot;3&quot; unique_id=&quot;10280&quot;&gt;&lt;property id=&quot;20148&quot; value=&quot;5&quot;/&gt;&lt;property id=&quot;20300&quot; value=&quot;Slide 273 - &amp;quot;Batch Provisioning&amp;quot;&quot;/&gt;&lt;property id=&quot;20307&quot; value=&quot;834&quot;/&gt;&lt;/object&gt;&lt;object type=&quot;3&quot; unique_id=&quot;10281&quot;&gt;&lt;property id=&quot;20148&quot; value=&quot;5&quot;/&gt;&lt;property id=&quot;20300&quot; value=&quot;Slide 274 - &amp;quot;Batch Provisioning&amp;quot;&quot;/&gt;&lt;property id=&quot;20307&quot; value=&quot;835&quot;/&gt;&lt;/object&gt;&lt;object type=&quot;3&quot; unique_id=&quot;10282&quot;&gt;&lt;property id=&quot;20148&quot; value=&quot;5&quot;/&gt;&lt;property id=&quot;20300&quot; value=&quot;Slide 275&quot;/&gt;&lt;property id=&quot;20307&quot; value=&quot;836&quot;/&gt;&lt;/object&gt;&lt;object type=&quot;3&quot; unique_id=&quot;10283&quot;&gt;&lt;property id=&quot;20148&quot; value=&quot;5&quot;/&gt;&lt;property id=&quot;20300&quot; value=&quot;Slide 276 - &amp;quot;Media API Upload&amp;quot;&quot;/&gt;&lt;property id=&quot;20307&quot; value=&quot;837&quot;/&gt;&lt;/object&gt;&lt;object type=&quot;3&quot; unique_id=&quot;10284&quot;&gt;&lt;property id=&quot;20148&quot; value=&quot;5&quot;/&gt;&lt;property id=&quot;20300&quot; value=&quot;Slide 277 - &amp;quot;Media API Upload&amp;quot;&quot;/&gt;&lt;property id=&quot;20307&quot; value=&quot;838&quot;/&gt;&lt;/object&gt;&lt;object type=&quot;3&quot; unique_id=&quot;10285&quot;&gt;&lt;property id=&quot;20148&quot; value=&quot;5&quot;/&gt;&lt;property id=&quot;20300&quot; value=&quot;Slide 278 - &amp;quot;Media API Upload&amp;quot;&quot;/&gt;&lt;property id=&quot;20307&quot; value=&quot;839&quot;/&gt;&lt;/object&gt;&lt;object type=&quot;3&quot; unique_id=&quot;10286&quot;&gt;&lt;property id=&quot;20148&quot; value=&quot;5&quot;/&gt;&lt;property id=&quot;20300&quot; value=&quot;Slide 279 - &amp;quot;Media API Token Management&amp;quot;&quot;/&gt;&lt;property id=&quot;20307&quot; value=&quot;921&quot;/&gt;&lt;/object&gt;&lt;object type=&quot;3&quot; unique_id=&quot;10287&quot;&gt;&lt;property id=&quot;20148&quot; value=&quot;5&quot;/&gt;&lt;property id=&quot;20300&quot; value=&quot;Slide 280&quot;/&gt;&lt;property id=&quot;20307&quot; value=&quot;863&quot;/&gt;&lt;/object&gt;&lt;object type=&quot;3&quot; unique_id=&quot;10288&quot;&gt;&lt;property id=&quot;20148&quot; value=&quot;5&quot;/&gt;&lt;property id=&quot;20300&quot; value=&quot;Slide 281 - &amp;quot;Player Templates&amp;quot;&quot;/&gt;&lt;property id=&quot;20307&quot; value=&quot;869&quot;/&gt;&lt;/object&gt;&lt;object type=&quot;3&quot; unique_id=&quot;10289&quot;&gt;&lt;property id=&quot;20148&quot; value=&quot;5&quot;/&gt;&lt;property id=&quot;20300&quot; value=&quot;Slide 282 - &amp;quot;Player Templates&amp;quot;&quot;/&gt;&lt;property id=&quot;20307&quot; value=&quot;870&quot;/&gt;&lt;/object&gt;&lt;object type=&quot;3&quot; unique_id=&quot;10290&quot;&gt;&lt;property id=&quot;20148&quot; value=&quot;5&quot;/&gt;&lt;property id=&quot;20300&quot; value=&quot;Slide 283 - &amp;quot;Player Templates&amp;quot;&quot;/&gt;&lt;property id=&quot;20307&quot; value=&quot;871&quot;/&gt;&lt;/object&gt;&lt;object type=&quot;3&quot; unique_id=&quot;10291&quot;&gt;&lt;property id=&quot;20148&quot; value=&quot;5&quot;/&gt;&lt;property id=&quot;20300&quot; value=&quot;Slide 284 - &amp;quot;Player Templates&amp;quot;&quot;/&gt;&lt;property id=&quot;20307&quot; value=&quot;872&quot;/&gt;&lt;/object&gt;&lt;object type=&quot;3&quot; unique_id=&quot;10292&quot;&gt;&lt;property id=&quot;20148&quot; value=&quot;5&quot;/&gt;&lt;property id=&quot;20300&quot; value=&quot;Slide 285 - &amp;quot;Player Templates&amp;quot;&quot;/&gt;&lt;property id=&quot;20307&quot; value=&quot;873&quot;/&gt;&lt;/object&gt;&lt;object type=&quot;3&quot; unique_id=&quot;10293&quot;&gt;&lt;property id=&quot;20148&quot; value=&quot;5&quot;/&gt;&lt;property id=&quot;20300&quot; value=&quot;Slide 286 - &amp;quot;Player Templates&amp;quot;&quot;/&gt;&lt;property id=&quot;20307&quot; value=&quot;874&quot;/&gt;&lt;/object&gt;&lt;object type=&quot;3&quot; unique_id=&quot;10294&quot;&gt;&lt;property id=&quot;20148&quot; value=&quot;5&quot;/&gt;&lt;property id=&quot;20300&quot; value=&quot;Slide 287 - &amp;quot;Player Templates&amp;quot;&quot;/&gt;&lt;property id=&quot;20307&quot; value=&quot;875&quot;/&gt;&lt;/object&gt;&lt;object type=&quot;3&quot; unique_id=&quot;10295&quot;&gt;&lt;property id=&quot;20148&quot; value=&quot;5&quot;/&gt;&lt;property id=&quot;20300&quot; value=&quot;Slide 288 - &amp;quot;Player Templates&amp;quot;&quot;/&gt;&lt;property id=&quot;20307&quot; value=&quot;920&quot;/&gt;&lt;/object&gt;&lt;object type=&quot;3&quot; unique_id=&quot;10296&quot;&gt;&lt;property id=&quot;20148&quot; value=&quot;5&quot;/&gt;&lt;property id=&quot;20300&quot; value=&quot;Slide 289&quot;/&gt;&lt;property id=&quot;20307&quot; value=&quot;853&quot;/&gt;&lt;/object&gt;&lt;object type=&quot;3&quot; unique_id=&quot;10297&quot;&gt;&lt;property id=&quot;20148&quot; value=&quot;5&quot;/&gt;&lt;property id=&quot;20300&quot; value=&quot;Slide 290 - &amp;quot;Player Templates and Support for Ad Formats &amp;quot;&quot;/&gt;&lt;property id=&quot;20307&quot; value=&quot;841&quot;/&gt;&lt;/object&gt;&lt;object type=&quot;3&quot; unique_id=&quot;10298&quot;&gt;&lt;property id=&quot;20148&quot; value=&quot;5&quot;/&gt;&lt;property id=&quot;20300&quot; value=&quot;Slide 291&quot;/&gt;&lt;property id=&quot;20307&quot; value=&quot;842&quot;/&gt;&lt;/object&gt;&lt;object type=&quot;3&quot; unique_id=&quot;10299&quot;&gt;&lt;property id=&quot;20148&quot; value=&quot;5&quot;/&gt;&lt;property id=&quot;20300&quot; value=&quot;Slide 292&quot;/&gt;&lt;property id=&quot;20307&quot; value=&quot;843&quot;/&gt;&lt;/object&gt;&lt;object type=&quot;3&quot; unique_id=&quot;10300&quot;&gt;&lt;property id=&quot;20148&quot; value=&quot;5&quot;/&gt;&lt;property id=&quot;20300&quot; value=&quot;Slide 293&quot;/&gt;&lt;property id=&quot;20307&quot; value=&quot;844&quot;/&gt;&lt;/object&gt;&lt;/object&gt;&lt;/object&gt;&lt;/database&gt;"/>
  <p:tag name="SECTOMILLISECCONVERTED" val="1"/>
</p:tagLst>
</file>

<file path=ppt/tags/tag2.xml><?xml version="1.0" encoding="utf-8"?>
<p:tagLst xmlns:a="http://schemas.openxmlformats.org/drawingml/2006/main" xmlns:r="http://schemas.openxmlformats.org/officeDocument/2006/relationships" xmlns:p="http://schemas.openxmlformats.org/presentationml/2006/main">
  <p:tag name="PLACEWARE-AUD-SLIDE-NAME" val="3 pieces to e marketing"/>
</p:tagLst>
</file>

<file path=ppt/theme/theme1.xml><?xml version="1.0" encoding="utf-8"?>
<a:theme xmlns:a="http://schemas.openxmlformats.org/drawingml/2006/main" name="Default">
  <a:themeElements>
    <a:clrScheme name="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Default">
      <a:majorFont>
        <a:latin typeface="Arial"/>
        <a:ea typeface=""/>
        <a:cs typeface=""/>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lnDef>
  </a:objectDefaults>
  <a:extraClrSchemeLst>
    <a:extraClrScheme>
      <a:clrScheme name="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Default">
  <a:themeElements>
    <a:clrScheme name="1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1_Default">
      <a:majorFont>
        <a:latin typeface="Arial"/>
        <a:ea typeface=""/>
        <a:cs typeface=""/>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lnDef>
  </a:objectDefaults>
  <a:extraClrSchemeLst>
    <a:extraClrScheme>
      <a:clrScheme name="1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efault">
  <a:themeElements>
    <a:clrScheme name="2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2_Default">
      <a:majorFont>
        <a:latin typeface="Arial"/>
        <a:ea typeface=""/>
        <a:cs typeface=""/>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lnDef>
  </a:objectDefaults>
  <a:extraClrSchemeLst>
    <a:extraClrScheme>
      <a:clrScheme name="2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Default">
  <a:themeElements>
    <a:clrScheme name="3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3_Default">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lnDef>
  </a:objectDefaults>
  <a:extraClrSchemeLst>
    <a:extraClrScheme>
      <a:clrScheme name="3_Default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BC-Global-PPT-2010-1">
  <a:themeElements>
    <a:clrScheme name="Custom 3">
      <a:dk1>
        <a:srgbClr val="111111"/>
      </a:dk1>
      <a:lt1>
        <a:srgbClr val="FFFFFF"/>
      </a:lt1>
      <a:dk2>
        <a:srgbClr val="141414"/>
      </a:dk2>
      <a:lt2>
        <a:srgbClr val="FFFFFF"/>
      </a:lt2>
      <a:accent1>
        <a:srgbClr val="7FB6BB"/>
      </a:accent1>
      <a:accent2>
        <a:srgbClr val="AAC242"/>
      </a:accent2>
      <a:accent3>
        <a:srgbClr val="A32353"/>
      </a:accent3>
      <a:accent4>
        <a:srgbClr val="FFFFFF"/>
      </a:accent4>
      <a:accent5>
        <a:srgbClr val="FFFFFF"/>
      </a:accent5>
      <a:accent6>
        <a:srgbClr val="FFFFFF"/>
      </a:accent6>
      <a:hlink>
        <a:srgbClr val="5AA5AE"/>
      </a:hlink>
      <a:folHlink>
        <a:srgbClr val="4D8D94"/>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bwMode="auto">
        <a:noFill/>
        <a:ln>
          <a:miter lim="800000"/>
          <a:headEnd/>
          <a:tailEnd/>
        </a:ln>
      </a:spPr>
      <a:bodyPr anchor="ctr">
        <a:prstTxWarp prst="textNoShape">
          <a:avLst/>
        </a:prstTxWarp>
      </a:bodyPr>
      <a:lstStyle>
        <a:defPPr>
          <a:defRPr sz="3200" dirty="0">
            <a:solidFill>
              <a:srgbClr val="E1E1E1"/>
            </a:solidFill>
            <a:latin typeface="Arial'" charset="0"/>
          </a:defRPr>
        </a:defPPr>
      </a:lstStyle>
    </a:txDef>
  </a:objectDefaults>
  <a:extraClrSchemeLst/>
</a:theme>
</file>

<file path=ppt/theme/theme6.xml><?xml version="1.0" encoding="utf-8"?>
<a:theme xmlns:a="http://schemas.openxmlformats.org/drawingml/2006/main" name="Defaul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4_Default">
  <a:themeElements>
    <a:clrScheme name="Brightcove Corporate">
      <a:dk1>
        <a:srgbClr val="535353"/>
      </a:dk1>
      <a:lt1>
        <a:srgbClr val="FFFFFF"/>
      </a:lt1>
      <a:dk2>
        <a:srgbClr val="868685"/>
      </a:dk2>
      <a:lt2>
        <a:srgbClr val="E6E6E6"/>
      </a:lt2>
      <a:accent1>
        <a:srgbClr val="DC8700"/>
      </a:accent1>
      <a:accent2>
        <a:srgbClr val="B1CE00"/>
      </a:accent2>
      <a:accent3>
        <a:srgbClr val="D40F7F"/>
      </a:accent3>
      <a:accent4>
        <a:srgbClr val="609CA7"/>
      </a:accent4>
      <a:accent5>
        <a:srgbClr val="999999"/>
      </a:accent5>
      <a:accent6>
        <a:srgbClr val="999999"/>
      </a:accent6>
      <a:hlink>
        <a:srgbClr val="67A5AE"/>
      </a:hlink>
      <a:folHlink>
        <a:srgbClr val="0B636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24162</TotalTime>
  <Words>2834</Words>
  <Application>Microsoft Macintosh PowerPoint</Application>
  <PresentationFormat>On-screen Show (4:3)</PresentationFormat>
  <Paragraphs>752</Paragraphs>
  <Slides>93</Slides>
  <Notes>87</Notes>
  <HiddenSlides>0</HiddenSlides>
  <MMClips>0</MMClips>
  <ScaleCrop>false</ScaleCrop>
  <HeadingPairs>
    <vt:vector size="4" baseType="variant">
      <vt:variant>
        <vt:lpstr>Theme</vt:lpstr>
      </vt:variant>
      <vt:variant>
        <vt:i4>7</vt:i4>
      </vt:variant>
      <vt:variant>
        <vt:lpstr>Slide Titles</vt:lpstr>
      </vt:variant>
      <vt:variant>
        <vt:i4>93</vt:i4>
      </vt:variant>
    </vt:vector>
  </HeadingPairs>
  <TitlesOfParts>
    <vt:vector size="100" baseType="lpstr">
      <vt:lpstr>Default</vt:lpstr>
      <vt:lpstr>1_Default</vt:lpstr>
      <vt:lpstr>2_Default</vt:lpstr>
      <vt:lpstr>3_Default</vt:lpstr>
      <vt:lpstr>BC-Global-PPT-2010-1</vt:lpstr>
      <vt:lpstr>Default Theme</vt:lpstr>
      <vt:lpstr>4_Default</vt:lpstr>
      <vt:lpstr>Brightcove Video Cloud Essentials</vt:lpstr>
      <vt:lpstr>Agenda</vt:lpstr>
      <vt:lpstr>PowerPoint Presentation</vt:lpstr>
      <vt:lpstr>Terminology</vt:lpstr>
      <vt:lpstr>Terminology</vt:lpstr>
      <vt:lpstr>Smart players</vt:lpstr>
      <vt:lpstr>Flash Player vs. html5 player</vt:lpstr>
      <vt:lpstr>The Video Cloud Platform Architecture</vt:lpstr>
      <vt:lpstr>The Video Cloud Platform Architecture</vt:lpstr>
      <vt:lpstr>The Video Cloud Platform Architecture</vt:lpstr>
      <vt:lpstr>The Video Cloud Platform Architecture</vt:lpstr>
      <vt:lpstr>The Video Cloud Platform Architecture</vt:lpstr>
      <vt:lpstr>The Video Cloud Platform Architecture</vt:lpstr>
      <vt:lpstr>The Video Cloud Platform Architecture</vt:lpstr>
      <vt:lpstr>Navigating Video Cloud Studio</vt:lpstr>
      <vt:lpstr>PowerPoint Presentation</vt:lpstr>
      <vt:lpstr>Media Management Workflow</vt:lpstr>
      <vt:lpstr>Video Formats</vt:lpstr>
      <vt:lpstr>Upload Options</vt:lpstr>
      <vt:lpstr>Media Module Upload</vt:lpstr>
      <vt:lpstr>Media Module Upload</vt:lpstr>
      <vt:lpstr>Media Module Media Library</vt:lpstr>
      <vt:lpstr>Quick Video Publishing</vt:lpstr>
      <vt:lpstr>Quick Video Publishing</vt:lpstr>
      <vt:lpstr>PowerPoint Presentation</vt:lpstr>
      <vt:lpstr>Video Properties</vt:lpstr>
      <vt:lpstr>Video Properties: Basic Settings</vt:lpstr>
      <vt:lpstr>Video Properties: Basic Settings</vt:lpstr>
      <vt:lpstr>Video Properties: Image Capture</vt:lpstr>
      <vt:lpstr>Video Properties: Image Capture</vt:lpstr>
      <vt:lpstr>Video Properties: Advanced Settings</vt:lpstr>
      <vt:lpstr>Video Properties: Advanced Settings</vt:lpstr>
      <vt:lpstr>Video Properties: Advanced Settings</vt:lpstr>
      <vt:lpstr>Video Properties: Availability</vt:lpstr>
      <vt:lpstr>Video Properties: Logo Overlay</vt:lpstr>
      <vt:lpstr>Video Properties: Previewing Renditions</vt:lpstr>
      <vt:lpstr>Video Properties: cue points</vt:lpstr>
      <vt:lpstr>Custom Fields</vt:lpstr>
      <vt:lpstr>Media Sharing</vt:lpstr>
      <vt:lpstr>Media Sharing</vt:lpstr>
      <vt:lpstr>PowerPoint Presentation</vt:lpstr>
      <vt:lpstr>Components of a Player</vt:lpstr>
      <vt:lpstr>Spectrum of Visual Customization</vt:lpstr>
      <vt:lpstr>Player Creation Process</vt:lpstr>
      <vt:lpstr>The Publishing Module</vt:lpstr>
      <vt:lpstr>VIDEO CLOUD’s Out of the Box Templates</vt:lpstr>
      <vt:lpstr>Creating a Player</vt:lpstr>
      <vt:lpstr>Customizable Styling</vt:lpstr>
      <vt:lpstr>PowerPoint Presentation</vt:lpstr>
      <vt:lpstr>VIDEO CLOUD Player Settings: Global</vt:lpstr>
      <vt:lpstr>Global Settings</vt:lpstr>
      <vt:lpstr>Global Settings</vt:lpstr>
      <vt:lpstr>VIDEO CLOUD Player Settings: Availability </vt:lpstr>
      <vt:lpstr>Availability Settings</vt:lpstr>
      <vt:lpstr>Availability Settings</vt:lpstr>
      <vt:lpstr>Language Options</vt:lpstr>
      <vt:lpstr>Plug-Ins</vt:lpstr>
      <vt:lpstr>Video Player Settings</vt:lpstr>
      <vt:lpstr>Video List Settings</vt:lpstr>
      <vt:lpstr>PowerPoint Presentation</vt:lpstr>
      <vt:lpstr>Playlists</vt:lpstr>
      <vt:lpstr>Smart Playlist – Tag Settings and Ordering Options</vt:lpstr>
      <vt:lpstr>Tag Taxonomy Example</vt:lpstr>
      <vt:lpstr>Favorites</vt:lpstr>
      <vt:lpstr>Publishing Summary – Playlists</vt:lpstr>
      <vt:lpstr>PowerPoint Presentation</vt:lpstr>
      <vt:lpstr>Reports vs. Analytics</vt:lpstr>
      <vt:lpstr>The Analytics Module</vt:lpstr>
      <vt:lpstr>Analytics Module – account overview</vt:lpstr>
      <vt:lpstr>Analytics Module – account overview</vt:lpstr>
      <vt:lpstr>Analytics Module - performance</vt:lpstr>
      <vt:lpstr>Analytics Module - performance</vt:lpstr>
      <vt:lpstr>Analytics Module - Engagement</vt:lpstr>
      <vt:lpstr>Analytics Module - engagement</vt:lpstr>
      <vt:lpstr>PowerPoint Presentation</vt:lpstr>
      <vt:lpstr>Account usage reports</vt:lpstr>
      <vt:lpstr>Users/Roles</vt:lpstr>
      <vt:lpstr>VIDEO CLOUD Roles &amp; Workflow</vt:lpstr>
      <vt:lpstr>Account Settings: Publishing Settings</vt:lpstr>
      <vt:lpstr>Account Settings: Analytics</vt:lpstr>
      <vt:lpstr>Transcode settings</vt:lpstr>
      <vt:lpstr>Multi-Bitrate Streaming</vt:lpstr>
      <vt:lpstr>Custom Fields</vt:lpstr>
      <vt:lpstr>Custom Fields</vt:lpstr>
      <vt:lpstr>PowerPoint Presentation</vt:lpstr>
      <vt:lpstr>Online training and Quick start guide</vt:lpstr>
      <vt:lpstr>Additional training courses</vt:lpstr>
      <vt:lpstr>Support Documentation</vt:lpstr>
      <vt:lpstr>Training Videos</vt:lpstr>
      <vt:lpstr>Online Support</vt:lpstr>
      <vt:lpstr>Developer resources</vt:lpstr>
      <vt:lpstr>Open-Source SDKs</vt:lpstr>
      <vt:lpstr>PowerPoint Presentation</vt:lpstr>
    </vt:vector>
  </TitlesOfParts>
  <Company>Brightcove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Launch Manager Process </dc:title>
  <dc:creator> </dc:creator>
  <cp:lastModifiedBy>Bob Bailey</cp:lastModifiedBy>
  <cp:revision>579</cp:revision>
  <cp:lastPrinted>2010-05-19T21:32:53Z</cp:lastPrinted>
  <dcterms:created xsi:type="dcterms:W3CDTF">2013-02-13T14:01:47Z</dcterms:created>
  <dcterms:modified xsi:type="dcterms:W3CDTF">2013-08-30T15:27:04Z</dcterms:modified>
</cp:coreProperties>
</file>